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58" r:id="rId7"/>
    <p:sldId id="256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328" autoAdjust="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364B6-8673-4DFC-B8A5-B1A84BC79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B06B7C8-8B14-4B77-9DE6-360148D7A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478518-66FB-45E6-8B13-70FAD2BC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57C947-CBA4-4324-BC71-8FC4FEFB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241E0-74A7-496B-A1B9-C6B06BB6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18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78B18-D6A7-4844-947A-323A2589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DCB1A3-2AD7-4B44-8FE8-B23C48CB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DD737F-1E8B-42C4-9AAE-DA844469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6805B0-3DE8-4B35-AFC2-EC3CE6F7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64B2AF-4F2B-4AE9-9D42-3492FEDC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63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0AA5C09-930C-4702-95FF-9BE2942C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322CC17-7A5B-4FB8-BF51-4A9D248EF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1B8B17-EDC0-449C-A330-981C663D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134380-B9CB-4B72-8143-C91AA271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5F32DB-6928-4089-AD47-BE63338A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04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86F74-F9B0-40EA-B158-79283FE8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2153AA-FC2A-46CE-875B-B10B1798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4DAC64-D6B9-4F53-910F-5B16C663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D5C393-5682-403C-9A11-4FF7830A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2A98AE-4F01-4D49-8042-50202D3E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800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D6144-8064-45A4-8B65-B345E18A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2D3437-24F3-496A-A6AD-154746E8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F536EE-8BD0-4B91-BA9B-43E5A271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E0B579-A64A-4EF8-B372-298A7986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B810D6-1EEE-4BC2-B3CF-C5BB143B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50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D5D05-C41B-4D54-B707-197DB51B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4D69A6-0883-489F-B60A-854BFF787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468D3D-2A6C-44B8-A349-A16E2921B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79E324-0586-4CEB-A1F2-61C8CEBF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0DF170-631A-422E-8E39-FE34C96C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4C3C58-308A-4E99-8C1A-D5F84838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99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DB0BE-18D8-4D3F-99E4-2FBC0F80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3AB0B8-2679-4F20-861A-E00FBF666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7A1D3F3-D58A-430C-8007-C73F1C283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7FAB774-4008-4776-A606-7C189FB94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8A9FB7C-E488-40BB-8DE2-14D554559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C28D913-5CA3-4A3C-AE0B-4DAD9480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B119AA-8ED4-4D70-9EA0-A88D146D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DE8DE0-FF8A-4329-A6C7-1543BE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19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7301B-E626-47E0-9690-F551916C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00DF078-0C32-4D73-AD4F-7B3E1375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429EAFD-9CAF-4CE5-9448-D99AD347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9820794-F55B-4D36-AD8B-1FCCAED8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20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80EC981-0835-4E55-9BD5-CAE60624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90C25B9-363A-4870-9BB3-6852A963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E8BE20-49FB-44AE-A55A-90A3FD62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8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79B56-9960-4950-80DB-A1E74161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A8B86E-63DA-4D0F-B070-D69259FA0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9BB0AC0-A91E-4CC4-BF2B-D05F32E07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AE7A97-D9FD-4055-A897-6EB88691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D1B2E7-2F91-43FF-BE69-4F201C59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745C28-0E35-4E43-946C-7A208740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79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0AD5C-9200-4DB2-A1E1-F87ABEDD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97950DC-F2C2-4EC0-8238-738AF1AE3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77348F3-D53D-4531-B646-0F53D5DFD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BABF66-41A6-4CD8-AC8F-7B820B43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239880A-B9FA-4FB3-9780-5443AF58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59ABB6-E9A9-46D1-B77C-C28B4E0B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9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1D0C5C7-E738-4E2B-9015-C4C89AC8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690FEE-9D84-4AD0-8727-315F51F8E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CF14E7-105A-4F76-8867-0C085E1AB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63F6-F872-4D83-B23D-E18ECE10DF14}" type="datetimeFigureOut">
              <a:rPr lang="da-DK" smtClean="0"/>
              <a:t>16-09-2021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C4E13D-D302-4D4F-B4D7-5FE75C8D4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163FC1-A985-4855-B564-406EF2E18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4F30-9D6E-44A5-8778-5B66FCBF0B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29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72BCE4-0008-416E-9F5E-03256CBDD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707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06E95D2-0A65-412E-AEEE-24AFED02F81F}"/>
              </a:ext>
            </a:extLst>
          </p:cNvPr>
          <p:cNvSpPr txBox="1"/>
          <p:nvPr/>
        </p:nvSpPr>
        <p:spPr>
          <a:xfrm>
            <a:off x="4833257" y="5799909"/>
            <a:ext cx="700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/>
              <a:t>The Soul of Black Folks – </a:t>
            </a:r>
            <a:r>
              <a:rPr lang="da-DK" sz="2400" dirty="0" err="1"/>
              <a:t>Whiteness</a:t>
            </a:r>
            <a:r>
              <a:rPr lang="da-DK" sz="2400" dirty="0"/>
              <a:t> and the </a:t>
            </a:r>
            <a:r>
              <a:rPr lang="da-DK" sz="2400" dirty="0" err="1"/>
              <a:t>Danger</a:t>
            </a:r>
            <a:r>
              <a:rPr lang="da-DK" sz="2400" dirty="0"/>
              <a:t> of Black </a:t>
            </a:r>
            <a:r>
              <a:rPr lang="da-DK" sz="2400" dirty="0" err="1"/>
              <a:t>Masculinity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3868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0E6CDC-6BAA-46F3-8D3A-2EFF8D26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80" y="-2932"/>
            <a:ext cx="9265920" cy="686093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5BB24A8-CA1E-40A2-8858-EA7D4EBB2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40" y="2682241"/>
            <a:ext cx="2994460" cy="417576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31F292D-C23F-46C9-9C77-FF6E0B902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r="7626"/>
          <a:stretch/>
        </p:blipFill>
        <p:spPr>
          <a:xfrm>
            <a:off x="9197540" y="0"/>
            <a:ext cx="299446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00464FD-FB11-46FD-86EA-7AB1C26D4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 b="179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7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51256C-E660-410B-86E7-35F2F2BC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3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6AD4583-9CAB-4818-9C05-DA7359E08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b="60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E068D31-53C7-42D9-BC63-DC2FDD11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149" y="0"/>
            <a:ext cx="712570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73BA05E-7E35-4655-8DBE-B965C8AA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0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329DD4-8038-4B97-BBC4-46802262B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13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Mølgaard Pedersen</dc:creator>
  <cp:lastModifiedBy>Morten Mølgaard Pedersen</cp:lastModifiedBy>
  <cp:revision>4</cp:revision>
  <dcterms:created xsi:type="dcterms:W3CDTF">2021-09-16T12:59:20Z</dcterms:created>
  <dcterms:modified xsi:type="dcterms:W3CDTF">2021-09-17T06:39:02Z</dcterms:modified>
</cp:coreProperties>
</file>