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7" r:id="rId5"/>
    <p:sldId id="265" r:id="rId6"/>
    <p:sldId id="266" r:id="rId7"/>
    <p:sldId id="263" r:id="rId8"/>
    <p:sldId id="264" r:id="rId9"/>
    <p:sldId id="258" r:id="rId10"/>
    <p:sldId id="262" r:id="rId11"/>
    <p:sldId id="268" r:id="rId12"/>
    <p:sldId id="259" r:id="rId13"/>
    <p:sldId id="257" r:id="rId14"/>
    <p:sldId id="269" r:id="rId15"/>
    <p:sldId id="270"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BDBF"/>
    <a:srgbClr val="424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3" d="100"/>
          <a:sy n="73" d="100"/>
        </p:scale>
        <p:origin x="4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5E8195-F954-4DF8-B3AE-6FBF8C15D33E}"/>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347F251-1F3F-4204-8D31-E4562C2F99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92C0DD2-BC9F-4663-A30D-AF99FCF48D00}"/>
              </a:ext>
            </a:extLst>
          </p:cNvPr>
          <p:cNvSpPr>
            <a:spLocks noGrp="1"/>
          </p:cNvSpPr>
          <p:nvPr>
            <p:ph type="dt" sz="half" idx="10"/>
          </p:nvPr>
        </p:nvSpPr>
        <p:spPr/>
        <p:txBody>
          <a:bodyPr/>
          <a:lstStyle/>
          <a:p>
            <a:fld id="{EC69EA8B-F2F6-4D43-9777-2D5F8F158B04}" type="datetimeFigureOut">
              <a:rPr lang="da-DK" smtClean="0"/>
              <a:t>11-08-2021</a:t>
            </a:fld>
            <a:endParaRPr lang="da-DK"/>
          </a:p>
        </p:txBody>
      </p:sp>
      <p:sp>
        <p:nvSpPr>
          <p:cNvPr id="5" name="Pladsholder til sidefod 4">
            <a:extLst>
              <a:ext uri="{FF2B5EF4-FFF2-40B4-BE49-F238E27FC236}">
                <a16:creationId xmlns:a16="http://schemas.microsoft.com/office/drawing/2014/main" id="{90DF7E87-D084-4563-84B7-83C5456029C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17A7110-8712-44B4-9B55-2B8914DF6E3F}"/>
              </a:ext>
            </a:extLst>
          </p:cNvPr>
          <p:cNvSpPr>
            <a:spLocks noGrp="1"/>
          </p:cNvSpPr>
          <p:nvPr>
            <p:ph type="sldNum" sz="quarter" idx="12"/>
          </p:nvPr>
        </p:nvSpPr>
        <p:spPr/>
        <p:txBody>
          <a:bodyPr/>
          <a:lstStyle/>
          <a:p>
            <a:fld id="{B2EFF9DA-7C67-4344-A5CF-25C0CD0477B0}" type="slidenum">
              <a:rPr lang="da-DK" smtClean="0"/>
              <a:t>‹nr.›</a:t>
            </a:fld>
            <a:endParaRPr lang="da-DK"/>
          </a:p>
        </p:txBody>
      </p:sp>
    </p:spTree>
    <p:extLst>
      <p:ext uri="{BB962C8B-B14F-4D97-AF65-F5344CB8AC3E}">
        <p14:creationId xmlns:p14="http://schemas.microsoft.com/office/powerpoint/2010/main" val="142285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5577B7-8E77-4697-B76F-5979583842B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BAB79D1-722B-460F-BDB1-6B039BFC73A1}"/>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39A6DCC-2359-41F1-98E0-8B15B6EE8D81}"/>
              </a:ext>
            </a:extLst>
          </p:cNvPr>
          <p:cNvSpPr>
            <a:spLocks noGrp="1"/>
          </p:cNvSpPr>
          <p:nvPr>
            <p:ph type="dt" sz="half" idx="10"/>
          </p:nvPr>
        </p:nvSpPr>
        <p:spPr/>
        <p:txBody>
          <a:bodyPr/>
          <a:lstStyle/>
          <a:p>
            <a:fld id="{EC69EA8B-F2F6-4D43-9777-2D5F8F158B04}" type="datetimeFigureOut">
              <a:rPr lang="da-DK" smtClean="0"/>
              <a:t>11-08-2021</a:t>
            </a:fld>
            <a:endParaRPr lang="da-DK"/>
          </a:p>
        </p:txBody>
      </p:sp>
      <p:sp>
        <p:nvSpPr>
          <p:cNvPr id="5" name="Pladsholder til sidefod 4">
            <a:extLst>
              <a:ext uri="{FF2B5EF4-FFF2-40B4-BE49-F238E27FC236}">
                <a16:creationId xmlns:a16="http://schemas.microsoft.com/office/drawing/2014/main" id="{88274AEA-08A3-44BE-B82D-716214CB02C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D5C11B8-1FE3-4FAD-B825-5C2719C30B78}"/>
              </a:ext>
            </a:extLst>
          </p:cNvPr>
          <p:cNvSpPr>
            <a:spLocks noGrp="1"/>
          </p:cNvSpPr>
          <p:nvPr>
            <p:ph type="sldNum" sz="quarter" idx="12"/>
          </p:nvPr>
        </p:nvSpPr>
        <p:spPr/>
        <p:txBody>
          <a:bodyPr/>
          <a:lstStyle/>
          <a:p>
            <a:fld id="{B2EFF9DA-7C67-4344-A5CF-25C0CD0477B0}" type="slidenum">
              <a:rPr lang="da-DK" smtClean="0"/>
              <a:t>‹nr.›</a:t>
            </a:fld>
            <a:endParaRPr lang="da-DK"/>
          </a:p>
        </p:txBody>
      </p:sp>
    </p:spTree>
    <p:extLst>
      <p:ext uri="{BB962C8B-B14F-4D97-AF65-F5344CB8AC3E}">
        <p14:creationId xmlns:p14="http://schemas.microsoft.com/office/powerpoint/2010/main" val="331973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826D10B3-CE5E-404B-A28F-85A51EAA393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47325E63-162D-4B62-AAFF-D2E37D660475}"/>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CB2BACE-1531-4BDA-B6A6-849CF9A16B18}"/>
              </a:ext>
            </a:extLst>
          </p:cNvPr>
          <p:cNvSpPr>
            <a:spLocks noGrp="1"/>
          </p:cNvSpPr>
          <p:nvPr>
            <p:ph type="dt" sz="half" idx="10"/>
          </p:nvPr>
        </p:nvSpPr>
        <p:spPr/>
        <p:txBody>
          <a:bodyPr/>
          <a:lstStyle/>
          <a:p>
            <a:fld id="{EC69EA8B-F2F6-4D43-9777-2D5F8F158B04}" type="datetimeFigureOut">
              <a:rPr lang="da-DK" smtClean="0"/>
              <a:t>11-08-2021</a:t>
            </a:fld>
            <a:endParaRPr lang="da-DK"/>
          </a:p>
        </p:txBody>
      </p:sp>
      <p:sp>
        <p:nvSpPr>
          <p:cNvPr id="5" name="Pladsholder til sidefod 4">
            <a:extLst>
              <a:ext uri="{FF2B5EF4-FFF2-40B4-BE49-F238E27FC236}">
                <a16:creationId xmlns:a16="http://schemas.microsoft.com/office/drawing/2014/main" id="{E4444CD9-96C8-4149-B9BF-2388B125444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F399B70-5AB4-49F3-9BE7-DC0B05988605}"/>
              </a:ext>
            </a:extLst>
          </p:cNvPr>
          <p:cNvSpPr>
            <a:spLocks noGrp="1"/>
          </p:cNvSpPr>
          <p:nvPr>
            <p:ph type="sldNum" sz="quarter" idx="12"/>
          </p:nvPr>
        </p:nvSpPr>
        <p:spPr/>
        <p:txBody>
          <a:bodyPr/>
          <a:lstStyle/>
          <a:p>
            <a:fld id="{B2EFF9DA-7C67-4344-A5CF-25C0CD0477B0}" type="slidenum">
              <a:rPr lang="da-DK" smtClean="0"/>
              <a:t>‹nr.›</a:t>
            </a:fld>
            <a:endParaRPr lang="da-DK"/>
          </a:p>
        </p:txBody>
      </p:sp>
    </p:spTree>
    <p:extLst>
      <p:ext uri="{BB962C8B-B14F-4D97-AF65-F5344CB8AC3E}">
        <p14:creationId xmlns:p14="http://schemas.microsoft.com/office/powerpoint/2010/main" val="348056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15CA8-569D-4163-9CD1-134F7468F25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6577003-3E8E-46CE-8E2F-873F159E4C46}"/>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7A6AC48-997C-4A75-BB1A-D01C23EF93B0}"/>
              </a:ext>
            </a:extLst>
          </p:cNvPr>
          <p:cNvSpPr>
            <a:spLocks noGrp="1"/>
          </p:cNvSpPr>
          <p:nvPr>
            <p:ph type="dt" sz="half" idx="10"/>
          </p:nvPr>
        </p:nvSpPr>
        <p:spPr/>
        <p:txBody>
          <a:bodyPr/>
          <a:lstStyle/>
          <a:p>
            <a:fld id="{EC69EA8B-F2F6-4D43-9777-2D5F8F158B04}" type="datetimeFigureOut">
              <a:rPr lang="da-DK" smtClean="0"/>
              <a:t>11-08-2021</a:t>
            </a:fld>
            <a:endParaRPr lang="da-DK"/>
          </a:p>
        </p:txBody>
      </p:sp>
      <p:sp>
        <p:nvSpPr>
          <p:cNvPr id="5" name="Pladsholder til sidefod 4">
            <a:extLst>
              <a:ext uri="{FF2B5EF4-FFF2-40B4-BE49-F238E27FC236}">
                <a16:creationId xmlns:a16="http://schemas.microsoft.com/office/drawing/2014/main" id="{317A583D-2DF8-452F-BD44-2033FE8184C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4E7B9C9-1E38-498D-8436-208898996A95}"/>
              </a:ext>
            </a:extLst>
          </p:cNvPr>
          <p:cNvSpPr>
            <a:spLocks noGrp="1"/>
          </p:cNvSpPr>
          <p:nvPr>
            <p:ph type="sldNum" sz="quarter" idx="12"/>
          </p:nvPr>
        </p:nvSpPr>
        <p:spPr/>
        <p:txBody>
          <a:bodyPr/>
          <a:lstStyle/>
          <a:p>
            <a:fld id="{B2EFF9DA-7C67-4344-A5CF-25C0CD0477B0}" type="slidenum">
              <a:rPr lang="da-DK" smtClean="0"/>
              <a:t>‹nr.›</a:t>
            </a:fld>
            <a:endParaRPr lang="da-DK"/>
          </a:p>
        </p:txBody>
      </p:sp>
    </p:spTree>
    <p:extLst>
      <p:ext uri="{BB962C8B-B14F-4D97-AF65-F5344CB8AC3E}">
        <p14:creationId xmlns:p14="http://schemas.microsoft.com/office/powerpoint/2010/main" val="145028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F7DA78-9F11-4599-88E5-46F4136D56C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1354E41-DAF5-4088-ACCD-E222D58A26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DD23A75F-5242-4930-9608-ABE7BA1DD5DB}"/>
              </a:ext>
            </a:extLst>
          </p:cNvPr>
          <p:cNvSpPr>
            <a:spLocks noGrp="1"/>
          </p:cNvSpPr>
          <p:nvPr>
            <p:ph type="dt" sz="half" idx="10"/>
          </p:nvPr>
        </p:nvSpPr>
        <p:spPr/>
        <p:txBody>
          <a:bodyPr/>
          <a:lstStyle/>
          <a:p>
            <a:fld id="{EC69EA8B-F2F6-4D43-9777-2D5F8F158B04}" type="datetimeFigureOut">
              <a:rPr lang="da-DK" smtClean="0"/>
              <a:t>11-08-2021</a:t>
            </a:fld>
            <a:endParaRPr lang="da-DK"/>
          </a:p>
        </p:txBody>
      </p:sp>
      <p:sp>
        <p:nvSpPr>
          <p:cNvPr id="5" name="Pladsholder til sidefod 4">
            <a:extLst>
              <a:ext uri="{FF2B5EF4-FFF2-40B4-BE49-F238E27FC236}">
                <a16:creationId xmlns:a16="http://schemas.microsoft.com/office/drawing/2014/main" id="{B71FD1EC-D172-4B6E-969F-F0D20176F81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1EB8C18-8EED-45E0-A410-1080EC1CA0EF}"/>
              </a:ext>
            </a:extLst>
          </p:cNvPr>
          <p:cNvSpPr>
            <a:spLocks noGrp="1"/>
          </p:cNvSpPr>
          <p:nvPr>
            <p:ph type="sldNum" sz="quarter" idx="12"/>
          </p:nvPr>
        </p:nvSpPr>
        <p:spPr/>
        <p:txBody>
          <a:bodyPr/>
          <a:lstStyle/>
          <a:p>
            <a:fld id="{B2EFF9DA-7C67-4344-A5CF-25C0CD0477B0}" type="slidenum">
              <a:rPr lang="da-DK" smtClean="0"/>
              <a:t>‹nr.›</a:t>
            </a:fld>
            <a:endParaRPr lang="da-DK"/>
          </a:p>
        </p:txBody>
      </p:sp>
    </p:spTree>
    <p:extLst>
      <p:ext uri="{BB962C8B-B14F-4D97-AF65-F5344CB8AC3E}">
        <p14:creationId xmlns:p14="http://schemas.microsoft.com/office/powerpoint/2010/main" val="126546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F9F32-4575-4F0D-8002-23D20DA4AFF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B358522-52B7-4D95-8724-339A441A30E4}"/>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2446519-DF31-458B-B5E6-9BADF25B8F59}"/>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FA5C8CA2-DB94-410A-A280-F55690CA6ACE}"/>
              </a:ext>
            </a:extLst>
          </p:cNvPr>
          <p:cNvSpPr>
            <a:spLocks noGrp="1"/>
          </p:cNvSpPr>
          <p:nvPr>
            <p:ph type="dt" sz="half" idx="10"/>
          </p:nvPr>
        </p:nvSpPr>
        <p:spPr/>
        <p:txBody>
          <a:bodyPr/>
          <a:lstStyle/>
          <a:p>
            <a:fld id="{EC69EA8B-F2F6-4D43-9777-2D5F8F158B04}" type="datetimeFigureOut">
              <a:rPr lang="da-DK" smtClean="0"/>
              <a:t>11-08-2021</a:t>
            </a:fld>
            <a:endParaRPr lang="da-DK"/>
          </a:p>
        </p:txBody>
      </p:sp>
      <p:sp>
        <p:nvSpPr>
          <p:cNvPr id="6" name="Pladsholder til sidefod 5">
            <a:extLst>
              <a:ext uri="{FF2B5EF4-FFF2-40B4-BE49-F238E27FC236}">
                <a16:creationId xmlns:a16="http://schemas.microsoft.com/office/drawing/2014/main" id="{FF6B53A4-2D87-4D49-979C-E95924A72AA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F31F436-08BD-490B-A564-E7F06D60B02F}"/>
              </a:ext>
            </a:extLst>
          </p:cNvPr>
          <p:cNvSpPr>
            <a:spLocks noGrp="1"/>
          </p:cNvSpPr>
          <p:nvPr>
            <p:ph type="sldNum" sz="quarter" idx="12"/>
          </p:nvPr>
        </p:nvSpPr>
        <p:spPr/>
        <p:txBody>
          <a:bodyPr/>
          <a:lstStyle/>
          <a:p>
            <a:fld id="{B2EFF9DA-7C67-4344-A5CF-25C0CD0477B0}" type="slidenum">
              <a:rPr lang="da-DK" smtClean="0"/>
              <a:t>‹nr.›</a:t>
            </a:fld>
            <a:endParaRPr lang="da-DK"/>
          </a:p>
        </p:txBody>
      </p:sp>
    </p:spTree>
    <p:extLst>
      <p:ext uri="{BB962C8B-B14F-4D97-AF65-F5344CB8AC3E}">
        <p14:creationId xmlns:p14="http://schemas.microsoft.com/office/powerpoint/2010/main" val="392701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2416-F40B-4CFC-B2F0-EC52E73A4246}"/>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4EC8EF6-FDC5-41A3-B132-54C5C62E8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06DAD285-65EB-4460-8926-1363B7F4643A}"/>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B342FD3-3126-4278-B258-98CBE7F9D0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F01BD089-4D54-4B60-95FB-4267E79B2492}"/>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7E0D088-A589-432A-8988-7E9F287C9542}"/>
              </a:ext>
            </a:extLst>
          </p:cNvPr>
          <p:cNvSpPr>
            <a:spLocks noGrp="1"/>
          </p:cNvSpPr>
          <p:nvPr>
            <p:ph type="dt" sz="half" idx="10"/>
          </p:nvPr>
        </p:nvSpPr>
        <p:spPr/>
        <p:txBody>
          <a:bodyPr/>
          <a:lstStyle/>
          <a:p>
            <a:fld id="{EC69EA8B-F2F6-4D43-9777-2D5F8F158B04}" type="datetimeFigureOut">
              <a:rPr lang="da-DK" smtClean="0"/>
              <a:t>11-08-2021</a:t>
            </a:fld>
            <a:endParaRPr lang="da-DK"/>
          </a:p>
        </p:txBody>
      </p:sp>
      <p:sp>
        <p:nvSpPr>
          <p:cNvPr id="8" name="Pladsholder til sidefod 7">
            <a:extLst>
              <a:ext uri="{FF2B5EF4-FFF2-40B4-BE49-F238E27FC236}">
                <a16:creationId xmlns:a16="http://schemas.microsoft.com/office/drawing/2014/main" id="{C1A7980C-5238-452E-BE54-B6AFC502D5F1}"/>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126DF38-C87E-4AB3-A214-8062B06CF86E}"/>
              </a:ext>
            </a:extLst>
          </p:cNvPr>
          <p:cNvSpPr>
            <a:spLocks noGrp="1"/>
          </p:cNvSpPr>
          <p:nvPr>
            <p:ph type="sldNum" sz="quarter" idx="12"/>
          </p:nvPr>
        </p:nvSpPr>
        <p:spPr/>
        <p:txBody>
          <a:bodyPr/>
          <a:lstStyle/>
          <a:p>
            <a:fld id="{B2EFF9DA-7C67-4344-A5CF-25C0CD0477B0}" type="slidenum">
              <a:rPr lang="da-DK" smtClean="0"/>
              <a:t>‹nr.›</a:t>
            </a:fld>
            <a:endParaRPr lang="da-DK"/>
          </a:p>
        </p:txBody>
      </p:sp>
    </p:spTree>
    <p:extLst>
      <p:ext uri="{BB962C8B-B14F-4D97-AF65-F5344CB8AC3E}">
        <p14:creationId xmlns:p14="http://schemas.microsoft.com/office/powerpoint/2010/main" val="344593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569986-B83F-4619-B4D9-B087FCFC71F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C431A91-6C37-4B07-80AF-A493A57CBB51}"/>
              </a:ext>
            </a:extLst>
          </p:cNvPr>
          <p:cNvSpPr>
            <a:spLocks noGrp="1"/>
          </p:cNvSpPr>
          <p:nvPr>
            <p:ph type="dt" sz="half" idx="10"/>
          </p:nvPr>
        </p:nvSpPr>
        <p:spPr/>
        <p:txBody>
          <a:bodyPr/>
          <a:lstStyle/>
          <a:p>
            <a:fld id="{EC69EA8B-F2F6-4D43-9777-2D5F8F158B04}" type="datetimeFigureOut">
              <a:rPr lang="da-DK" smtClean="0"/>
              <a:t>11-08-2021</a:t>
            </a:fld>
            <a:endParaRPr lang="da-DK"/>
          </a:p>
        </p:txBody>
      </p:sp>
      <p:sp>
        <p:nvSpPr>
          <p:cNvPr id="4" name="Pladsholder til sidefod 3">
            <a:extLst>
              <a:ext uri="{FF2B5EF4-FFF2-40B4-BE49-F238E27FC236}">
                <a16:creationId xmlns:a16="http://schemas.microsoft.com/office/drawing/2014/main" id="{C875A1AC-0B91-4614-A45C-4F1DE7AF855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8046F99-3BFE-4E00-BB03-C3C2A1932ADA}"/>
              </a:ext>
            </a:extLst>
          </p:cNvPr>
          <p:cNvSpPr>
            <a:spLocks noGrp="1"/>
          </p:cNvSpPr>
          <p:nvPr>
            <p:ph type="sldNum" sz="quarter" idx="12"/>
          </p:nvPr>
        </p:nvSpPr>
        <p:spPr/>
        <p:txBody>
          <a:bodyPr/>
          <a:lstStyle/>
          <a:p>
            <a:fld id="{B2EFF9DA-7C67-4344-A5CF-25C0CD0477B0}" type="slidenum">
              <a:rPr lang="da-DK" smtClean="0"/>
              <a:t>‹nr.›</a:t>
            </a:fld>
            <a:endParaRPr lang="da-DK"/>
          </a:p>
        </p:txBody>
      </p:sp>
    </p:spTree>
    <p:extLst>
      <p:ext uri="{BB962C8B-B14F-4D97-AF65-F5344CB8AC3E}">
        <p14:creationId xmlns:p14="http://schemas.microsoft.com/office/powerpoint/2010/main" val="405622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A04F5D2-57A2-49B0-A11B-E66BFE5CFD43}"/>
              </a:ext>
            </a:extLst>
          </p:cNvPr>
          <p:cNvSpPr>
            <a:spLocks noGrp="1"/>
          </p:cNvSpPr>
          <p:nvPr>
            <p:ph type="dt" sz="half" idx="10"/>
          </p:nvPr>
        </p:nvSpPr>
        <p:spPr/>
        <p:txBody>
          <a:bodyPr/>
          <a:lstStyle/>
          <a:p>
            <a:fld id="{EC69EA8B-F2F6-4D43-9777-2D5F8F158B04}" type="datetimeFigureOut">
              <a:rPr lang="da-DK" smtClean="0"/>
              <a:t>11-08-2021</a:t>
            </a:fld>
            <a:endParaRPr lang="da-DK"/>
          </a:p>
        </p:txBody>
      </p:sp>
      <p:sp>
        <p:nvSpPr>
          <p:cNvPr id="3" name="Pladsholder til sidefod 2">
            <a:extLst>
              <a:ext uri="{FF2B5EF4-FFF2-40B4-BE49-F238E27FC236}">
                <a16:creationId xmlns:a16="http://schemas.microsoft.com/office/drawing/2014/main" id="{9E620B6F-1CD2-4E89-97B2-B8CD825AA62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B72200F-63CF-440F-9E7A-57A15CFFB1D8}"/>
              </a:ext>
            </a:extLst>
          </p:cNvPr>
          <p:cNvSpPr>
            <a:spLocks noGrp="1"/>
          </p:cNvSpPr>
          <p:nvPr>
            <p:ph type="sldNum" sz="quarter" idx="12"/>
          </p:nvPr>
        </p:nvSpPr>
        <p:spPr/>
        <p:txBody>
          <a:bodyPr/>
          <a:lstStyle/>
          <a:p>
            <a:fld id="{B2EFF9DA-7C67-4344-A5CF-25C0CD0477B0}" type="slidenum">
              <a:rPr lang="da-DK" smtClean="0"/>
              <a:t>‹nr.›</a:t>
            </a:fld>
            <a:endParaRPr lang="da-DK"/>
          </a:p>
        </p:txBody>
      </p:sp>
    </p:spTree>
    <p:extLst>
      <p:ext uri="{BB962C8B-B14F-4D97-AF65-F5344CB8AC3E}">
        <p14:creationId xmlns:p14="http://schemas.microsoft.com/office/powerpoint/2010/main" val="68249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CD1644-8752-48F8-8FA9-84A05BAA0F0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AD9FB61-C5A3-41FB-A065-459ACD10EA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8D71D8B-835B-4160-8E26-46A591017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006DE200-43F9-4657-9A10-66C844F43CC6}"/>
              </a:ext>
            </a:extLst>
          </p:cNvPr>
          <p:cNvSpPr>
            <a:spLocks noGrp="1"/>
          </p:cNvSpPr>
          <p:nvPr>
            <p:ph type="dt" sz="half" idx="10"/>
          </p:nvPr>
        </p:nvSpPr>
        <p:spPr/>
        <p:txBody>
          <a:bodyPr/>
          <a:lstStyle/>
          <a:p>
            <a:fld id="{EC69EA8B-F2F6-4D43-9777-2D5F8F158B04}" type="datetimeFigureOut">
              <a:rPr lang="da-DK" smtClean="0"/>
              <a:t>11-08-2021</a:t>
            </a:fld>
            <a:endParaRPr lang="da-DK"/>
          </a:p>
        </p:txBody>
      </p:sp>
      <p:sp>
        <p:nvSpPr>
          <p:cNvPr id="6" name="Pladsholder til sidefod 5">
            <a:extLst>
              <a:ext uri="{FF2B5EF4-FFF2-40B4-BE49-F238E27FC236}">
                <a16:creationId xmlns:a16="http://schemas.microsoft.com/office/drawing/2014/main" id="{24DCF0E5-8377-4D5E-8881-F15AEA0A4F6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90FF275-D04B-4DA2-A94E-7394D55CE421}"/>
              </a:ext>
            </a:extLst>
          </p:cNvPr>
          <p:cNvSpPr>
            <a:spLocks noGrp="1"/>
          </p:cNvSpPr>
          <p:nvPr>
            <p:ph type="sldNum" sz="quarter" idx="12"/>
          </p:nvPr>
        </p:nvSpPr>
        <p:spPr/>
        <p:txBody>
          <a:bodyPr/>
          <a:lstStyle/>
          <a:p>
            <a:fld id="{B2EFF9DA-7C67-4344-A5CF-25C0CD0477B0}" type="slidenum">
              <a:rPr lang="da-DK" smtClean="0"/>
              <a:t>‹nr.›</a:t>
            </a:fld>
            <a:endParaRPr lang="da-DK"/>
          </a:p>
        </p:txBody>
      </p:sp>
    </p:spTree>
    <p:extLst>
      <p:ext uri="{BB962C8B-B14F-4D97-AF65-F5344CB8AC3E}">
        <p14:creationId xmlns:p14="http://schemas.microsoft.com/office/powerpoint/2010/main" val="265952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46C07-97EC-4309-B3D5-82D86D21132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FE986B09-79E5-4678-81C1-E25DC1785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0675FE4-5266-4364-B4E9-2A02D03E1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DB50B551-2151-4DE3-82C3-B0CB27757C28}"/>
              </a:ext>
            </a:extLst>
          </p:cNvPr>
          <p:cNvSpPr>
            <a:spLocks noGrp="1"/>
          </p:cNvSpPr>
          <p:nvPr>
            <p:ph type="dt" sz="half" idx="10"/>
          </p:nvPr>
        </p:nvSpPr>
        <p:spPr/>
        <p:txBody>
          <a:bodyPr/>
          <a:lstStyle/>
          <a:p>
            <a:fld id="{EC69EA8B-F2F6-4D43-9777-2D5F8F158B04}" type="datetimeFigureOut">
              <a:rPr lang="da-DK" smtClean="0"/>
              <a:t>11-08-2021</a:t>
            </a:fld>
            <a:endParaRPr lang="da-DK"/>
          </a:p>
        </p:txBody>
      </p:sp>
      <p:sp>
        <p:nvSpPr>
          <p:cNvPr id="6" name="Pladsholder til sidefod 5">
            <a:extLst>
              <a:ext uri="{FF2B5EF4-FFF2-40B4-BE49-F238E27FC236}">
                <a16:creationId xmlns:a16="http://schemas.microsoft.com/office/drawing/2014/main" id="{3F28E85A-6DA2-4E39-8E55-DAF36462671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6C9FAE4-E864-4BA7-88D4-5DC1BBE333DF}"/>
              </a:ext>
            </a:extLst>
          </p:cNvPr>
          <p:cNvSpPr>
            <a:spLocks noGrp="1"/>
          </p:cNvSpPr>
          <p:nvPr>
            <p:ph type="sldNum" sz="quarter" idx="12"/>
          </p:nvPr>
        </p:nvSpPr>
        <p:spPr/>
        <p:txBody>
          <a:bodyPr/>
          <a:lstStyle/>
          <a:p>
            <a:fld id="{B2EFF9DA-7C67-4344-A5CF-25C0CD0477B0}" type="slidenum">
              <a:rPr lang="da-DK" smtClean="0"/>
              <a:t>‹nr.›</a:t>
            </a:fld>
            <a:endParaRPr lang="da-DK"/>
          </a:p>
        </p:txBody>
      </p:sp>
    </p:spTree>
    <p:extLst>
      <p:ext uri="{BB962C8B-B14F-4D97-AF65-F5344CB8AC3E}">
        <p14:creationId xmlns:p14="http://schemas.microsoft.com/office/powerpoint/2010/main" val="99976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983A8B0-54BE-4DB6-99AF-835D58E08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DAAB4F4-4085-4E3E-B400-6B2BF41AB5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4D76379-E96C-41A0-B5F6-2EA28C40C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EA8B-F2F6-4D43-9777-2D5F8F158B04}" type="datetimeFigureOut">
              <a:rPr lang="da-DK" smtClean="0"/>
              <a:t>11-08-2021</a:t>
            </a:fld>
            <a:endParaRPr lang="da-DK"/>
          </a:p>
        </p:txBody>
      </p:sp>
      <p:sp>
        <p:nvSpPr>
          <p:cNvPr id="5" name="Pladsholder til sidefod 4">
            <a:extLst>
              <a:ext uri="{FF2B5EF4-FFF2-40B4-BE49-F238E27FC236}">
                <a16:creationId xmlns:a16="http://schemas.microsoft.com/office/drawing/2014/main" id="{25EF7424-F038-4C1A-9F01-06F8A20E0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8AFF0FCD-0150-4B21-8ED9-06684902F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FF9DA-7C67-4344-A5CF-25C0CD0477B0}" type="slidenum">
              <a:rPr lang="da-DK" smtClean="0"/>
              <a:t>‹nr.›</a:t>
            </a:fld>
            <a:endParaRPr lang="da-DK"/>
          </a:p>
        </p:txBody>
      </p:sp>
    </p:spTree>
    <p:extLst>
      <p:ext uri="{BB962C8B-B14F-4D97-AF65-F5344CB8AC3E}">
        <p14:creationId xmlns:p14="http://schemas.microsoft.com/office/powerpoint/2010/main" val="58650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147896CB-3FA7-45FB-B211-67EABF35A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09"/>
            <a:ext cx="12232305" cy="8142514"/>
          </a:xfrm>
          <a:prstGeom prst="rect">
            <a:avLst/>
          </a:prstGeom>
        </p:spPr>
      </p:pic>
      <p:sp>
        <p:nvSpPr>
          <p:cNvPr id="2" name="Titel 1">
            <a:extLst>
              <a:ext uri="{FF2B5EF4-FFF2-40B4-BE49-F238E27FC236}">
                <a16:creationId xmlns:a16="http://schemas.microsoft.com/office/drawing/2014/main" id="{9D5333C3-0466-4F72-82F9-6956BB7ABA24}"/>
              </a:ext>
            </a:extLst>
          </p:cNvPr>
          <p:cNvSpPr>
            <a:spLocks noGrp="1"/>
          </p:cNvSpPr>
          <p:nvPr>
            <p:ph type="ctrTitle"/>
          </p:nvPr>
        </p:nvSpPr>
        <p:spPr>
          <a:xfrm>
            <a:off x="2725786" y="3787194"/>
            <a:ext cx="9144000" cy="2387600"/>
          </a:xfrm>
        </p:spPr>
        <p:txBody>
          <a:bodyPr/>
          <a:lstStyle/>
          <a:p>
            <a:pPr algn="r"/>
            <a:r>
              <a:rPr lang="da-DK" b="1" dirty="0">
                <a:solidFill>
                  <a:srgbClr val="FFFF00"/>
                </a:solidFill>
              </a:rPr>
              <a:t>America in the 1960s</a:t>
            </a:r>
          </a:p>
        </p:txBody>
      </p:sp>
      <p:sp>
        <p:nvSpPr>
          <p:cNvPr id="3" name="Undertitel 2">
            <a:extLst>
              <a:ext uri="{FF2B5EF4-FFF2-40B4-BE49-F238E27FC236}">
                <a16:creationId xmlns:a16="http://schemas.microsoft.com/office/drawing/2014/main" id="{0FEB72FA-32FC-49BF-A436-420601CCC850}"/>
              </a:ext>
            </a:extLst>
          </p:cNvPr>
          <p:cNvSpPr>
            <a:spLocks noGrp="1"/>
          </p:cNvSpPr>
          <p:nvPr>
            <p:ph type="subTitle" idx="1"/>
          </p:nvPr>
        </p:nvSpPr>
        <p:spPr>
          <a:xfrm>
            <a:off x="2725786" y="6066567"/>
            <a:ext cx="9144000" cy="1655762"/>
          </a:xfrm>
        </p:spPr>
        <p:txBody>
          <a:bodyPr/>
          <a:lstStyle/>
          <a:p>
            <a:pPr algn="r"/>
            <a:r>
              <a:rPr lang="da-DK" dirty="0">
                <a:solidFill>
                  <a:srgbClr val="FFFF00"/>
                </a:solidFill>
              </a:rPr>
              <a:t>Soul, </a:t>
            </a:r>
            <a:r>
              <a:rPr lang="da-DK" dirty="0" err="1">
                <a:solidFill>
                  <a:srgbClr val="FFFF00"/>
                </a:solidFill>
              </a:rPr>
              <a:t>Beauty</a:t>
            </a:r>
            <a:r>
              <a:rPr lang="da-DK" dirty="0">
                <a:solidFill>
                  <a:srgbClr val="FFFF00"/>
                </a:solidFill>
              </a:rPr>
              <a:t> and Empowerment</a:t>
            </a:r>
          </a:p>
        </p:txBody>
      </p:sp>
    </p:spTree>
    <p:extLst>
      <p:ext uri="{BB962C8B-B14F-4D97-AF65-F5344CB8AC3E}">
        <p14:creationId xmlns:p14="http://schemas.microsoft.com/office/powerpoint/2010/main" val="165973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a:extLst>
              <a:ext uri="{FF2B5EF4-FFF2-40B4-BE49-F238E27FC236}">
                <a16:creationId xmlns:a16="http://schemas.microsoft.com/office/drawing/2014/main" id="{3D5E24A8-72D6-45FF-A174-2A1640D7C719}"/>
              </a:ext>
            </a:extLst>
          </p:cNvPr>
          <p:cNvPicPr>
            <a:picLocks noChangeAspect="1"/>
          </p:cNvPicPr>
          <p:nvPr/>
        </p:nvPicPr>
        <p:blipFill>
          <a:blip r:embed="rId2"/>
          <a:stretch>
            <a:fillRect/>
          </a:stretch>
        </p:blipFill>
        <p:spPr>
          <a:xfrm>
            <a:off x="0" y="0"/>
            <a:ext cx="12192000" cy="7320112"/>
          </a:xfrm>
          <a:prstGeom prst="rect">
            <a:avLst/>
          </a:prstGeom>
        </p:spPr>
      </p:pic>
      <p:sp>
        <p:nvSpPr>
          <p:cNvPr id="15" name="Undertitel 2">
            <a:extLst>
              <a:ext uri="{FF2B5EF4-FFF2-40B4-BE49-F238E27FC236}">
                <a16:creationId xmlns:a16="http://schemas.microsoft.com/office/drawing/2014/main" id="{99152DCB-3D01-484C-9D60-4B912E2FE58D}"/>
              </a:ext>
            </a:extLst>
          </p:cNvPr>
          <p:cNvSpPr txBox="1">
            <a:spLocks/>
          </p:cNvSpPr>
          <p:nvPr/>
        </p:nvSpPr>
        <p:spPr>
          <a:xfrm>
            <a:off x="705394" y="3144338"/>
            <a:ext cx="8351517" cy="1562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dirty="0">
                <a:solidFill>
                  <a:srgbClr val="FFFF00"/>
                </a:solidFill>
              </a:rPr>
              <a:t>Black </a:t>
            </a:r>
            <a:r>
              <a:rPr lang="da-DK" sz="2400" dirty="0" err="1">
                <a:solidFill>
                  <a:srgbClr val="FFFF00"/>
                </a:solidFill>
              </a:rPr>
              <a:t>Beauty</a:t>
            </a:r>
            <a:r>
              <a:rPr lang="da-DK" sz="2400" dirty="0">
                <a:solidFill>
                  <a:srgbClr val="FFFF00"/>
                </a:solidFill>
              </a:rPr>
              <a:t> | The Supremes</a:t>
            </a:r>
          </a:p>
        </p:txBody>
      </p:sp>
    </p:spTree>
    <p:extLst>
      <p:ext uri="{BB962C8B-B14F-4D97-AF65-F5344CB8AC3E}">
        <p14:creationId xmlns:p14="http://schemas.microsoft.com/office/powerpoint/2010/main" val="1404203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CED0DDE1-7667-4DB2-A0D7-D3674F89D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926580" cy="6858000"/>
          </a:xfrm>
          <a:prstGeom prst="rect">
            <a:avLst/>
          </a:prstGeom>
        </p:spPr>
      </p:pic>
      <p:sp>
        <p:nvSpPr>
          <p:cNvPr id="4" name="Rektangel 3">
            <a:extLst>
              <a:ext uri="{FF2B5EF4-FFF2-40B4-BE49-F238E27FC236}">
                <a16:creationId xmlns:a16="http://schemas.microsoft.com/office/drawing/2014/main" id="{C4C0CABB-9BE8-4BC9-9CC1-05B123020FFF}"/>
              </a:ext>
            </a:extLst>
          </p:cNvPr>
          <p:cNvSpPr/>
          <p:nvPr/>
        </p:nvSpPr>
        <p:spPr>
          <a:xfrm>
            <a:off x="7001690" y="0"/>
            <a:ext cx="5190309" cy="6858000"/>
          </a:xfrm>
          <a:prstGeom prst="rect">
            <a:avLst/>
          </a:prstGeom>
          <a:solidFill>
            <a:srgbClr val="AFB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Undertitel 2">
            <a:extLst>
              <a:ext uri="{FF2B5EF4-FFF2-40B4-BE49-F238E27FC236}">
                <a16:creationId xmlns:a16="http://schemas.microsoft.com/office/drawing/2014/main" id="{B9193350-E007-41E4-8670-A89E5CE694A5}"/>
              </a:ext>
            </a:extLst>
          </p:cNvPr>
          <p:cNvSpPr txBox="1">
            <a:spLocks/>
          </p:cNvSpPr>
          <p:nvPr/>
        </p:nvSpPr>
        <p:spPr>
          <a:xfrm>
            <a:off x="7437120" y="2647950"/>
            <a:ext cx="4450077" cy="1562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a-DK" sz="2400" dirty="0">
                <a:solidFill>
                  <a:srgbClr val="FFFF00"/>
                </a:solidFill>
              </a:rPr>
              <a:t>Marvin </a:t>
            </a:r>
            <a:r>
              <a:rPr lang="da-DK" sz="2400" dirty="0" err="1">
                <a:solidFill>
                  <a:srgbClr val="FFFF00"/>
                </a:solidFill>
              </a:rPr>
              <a:t>Gaye’s</a:t>
            </a:r>
            <a:r>
              <a:rPr lang="da-DK" sz="2400" dirty="0">
                <a:solidFill>
                  <a:srgbClr val="FFFF00"/>
                </a:solidFill>
              </a:rPr>
              <a:t> </a:t>
            </a:r>
            <a:r>
              <a:rPr lang="da-DK" sz="2400" dirty="0" err="1">
                <a:solidFill>
                  <a:srgbClr val="FFFF00"/>
                </a:solidFill>
              </a:rPr>
              <a:t>political</a:t>
            </a:r>
            <a:r>
              <a:rPr lang="da-DK" sz="2400" dirty="0">
                <a:solidFill>
                  <a:srgbClr val="FFFF00"/>
                </a:solidFill>
              </a:rPr>
              <a:t> </a:t>
            </a:r>
            <a:r>
              <a:rPr lang="da-DK" sz="2400" dirty="0" err="1">
                <a:solidFill>
                  <a:srgbClr val="FFFF00"/>
                </a:solidFill>
              </a:rPr>
              <a:t>concept</a:t>
            </a:r>
            <a:r>
              <a:rPr lang="da-DK" sz="2400" dirty="0">
                <a:solidFill>
                  <a:srgbClr val="FFFF00"/>
                </a:solidFill>
              </a:rPr>
              <a:t> album ”</a:t>
            </a:r>
            <a:r>
              <a:rPr lang="da-DK" sz="2400" dirty="0" err="1">
                <a:solidFill>
                  <a:srgbClr val="FFFF00"/>
                </a:solidFill>
              </a:rPr>
              <a:t>What’s</a:t>
            </a:r>
            <a:r>
              <a:rPr lang="da-DK" sz="2400" dirty="0">
                <a:solidFill>
                  <a:srgbClr val="FFFF00"/>
                </a:solidFill>
              </a:rPr>
              <a:t> </a:t>
            </a:r>
            <a:r>
              <a:rPr lang="da-DK" sz="2400" dirty="0" err="1">
                <a:solidFill>
                  <a:srgbClr val="FFFF00"/>
                </a:solidFill>
              </a:rPr>
              <a:t>going</a:t>
            </a:r>
            <a:r>
              <a:rPr lang="da-DK" sz="2400" dirty="0">
                <a:solidFill>
                  <a:srgbClr val="FFFF00"/>
                </a:solidFill>
              </a:rPr>
              <a:t> on” </a:t>
            </a:r>
            <a:r>
              <a:rPr lang="da-DK" sz="2400" dirty="0" err="1">
                <a:solidFill>
                  <a:srgbClr val="FFFF00"/>
                </a:solidFill>
              </a:rPr>
              <a:t>was</a:t>
            </a:r>
            <a:r>
              <a:rPr lang="da-DK" sz="2400" dirty="0">
                <a:solidFill>
                  <a:srgbClr val="FFFF00"/>
                </a:solidFill>
              </a:rPr>
              <a:t> </a:t>
            </a:r>
            <a:r>
              <a:rPr lang="da-DK" sz="2400" dirty="0" err="1">
                <a:solidFill>
                  <a:srgbClr val="FFFF00"/>
                </a:solidFill>
              </a:rPr>
              <a:t>released</a:t>
            </a:r>
            <a:r>
              <a:rPr lang="da-DK" sz="2400" dirty="0">
                <a:solidFill>
                  <a:srgbClr val="FFFF00"/>
                </a:solidFill>
              </a:rPr>
              <a:t> to </a:t>
            </a:r>
            <a:r>
              <a:rPr lang="da-DK" sz="2400" dirty="0" err="1">
                <a:solidFill>
                  <a:srgbClr val="FFFF00"/>
                </a:solidFill>
              </a:rPr>
              <a:t>commercial</a:t>
            </a:r>
            <a:r>
              <a:rPr lang="da-DK" sz="2400" dirty="0">
                <a:solidFill>
                  <a:srgbClr val="FFFF00"/>
                </a:solidFill>
              </a:rPr>
              <a:t> and </a:t>
            </a:r>
            <a:r>
              <a:rPr lang="da-DK" sz="2400" dirty="0" err="1">
                <a:solidFill>
                  <a:srgbClr val="FFFF00"/>
                </a:solidFill>
              </a:rPr>
              <a:t>critical</a:t>
            </a:r>
            <a:r>
              <a:rPr lang="da-DK" sz="2400" dirty="0">
                <a:solidFill>
                  <a:srgbClr val="FFFF00"/>
                </a:solidFill>
              </a:rPr>
              <a:t> succes in 1971</a:t>
            </a:r>
          </a:p>
        </p:txBody>
      </p:sp>
    </p:spTree>
    <p:extLst>
      <p:ext uri="{BB962C8B-B14F-4D97-AF65-F5344CB8AC3E}">
        <p14:creationId xmlns:p14="http://schemas.microsoft.com/office/powerpoint/2010/main" val="359905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010E1F9E-5980-4061-BA6D-1623D5E6A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025" y="0"/>
            <a:ext cx="8000318" cy="6858000"/>
          </a:xfrm>
          <a:prstGeom prst="rect">
            <a:avLst/>
          </a:prstGeom>
        </p:spPr>
      </p:pic>
      <p:pic>
        <p:nvPicPr>
          <p:cNvPr id="5" name="Billede 4">
            <a:extLst>
              <a:ext uri="{FF2B5EF4-FFF2-40B4-BE49-F238E27FC236}">
                <a16:creationId xmlns:a16="http://schemas.microsoft.com/office/drawing/2014/main" id="{7892F06F-3A4F-4778-85D4-9200BDE9D44D}"/>
              </a:ext>
            </a:extLst>
          </p:cNvPr>
          <p:cNvPicPr>
            <a:picLocks noChangeAspect="1"/>
          </p:cNvPicPr>
          <p:nvPr/>
        </p:nvPicPr>
        <p:blipFill>
          <a:blip r:embed="rId3"/>
          <a:stretch>
            <a:fillRect/>
          </a:stretch>
        </p:blipFill>
        <p:spPr>
          <a:xfrm>
            <a:off x="-125512" y="0"/>
            <a:ext cx="7515502" cy="6858000"/>
          </a:xfrm>
          <a:prstGeom prst="rect">
            <a:avLst/>
          </a:prstGeom>
        </p:spPr>
      </p:pic>
    </p:spTree>
    <p:extLst>
      <p:ext uri="{BB962C8B-B14F-4D97-AF65-F5344CB8AC3E}">
        <p14:creationId xmlns:p14="http://schemas.microsoft.com/office/powerpoint/2010/main" val="2414549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17EB1B3B-7E6E-43FF-A5A5-1C9A10BF6D2E}"/>
              </a:ext>
            </a:extLst>
          </p:cNvPr>
          <p:cNvPicPr>
            <a:picLocks noChangeAspect="1"/>
          </p:cNvPicPr>
          <p:nvPr/>
        </p:nvPicPr>
        <p:blipFill>
          <a:blip r:embed="rId2"/>
          <a:stretch>
            <a:fillRect/>
          </a:stretch>
        </p:blipFill>
        <p:spPr>
          <a:xfrm>
            <a:off x="0" y="-439783"/>
            <a:ext cx="12197912" cy="7297783"/>
          </a:xfrm>
          <a:prstGeom prst="rect">
            <a:avLst/>
          </a:prstGeom>
        </p:spPr>
      </p:pic>
      <p:pic>
        <p:nvPicPr>
          <p:cNvPr id="8" name="Billede 7">
            <a:extLst>
              <a:ext uri="{FF2B5EF4-FFF2-40B4-BE49-F238E27FC236}">
                <a16:creationId xmlns:a16="http://schemas.microsoft.com/office/drawing/2014/main" id="{57DCED1A-14C6-4F0B-B5DF-F801005DE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356" y="287357"/>
            <a:ext cx="2806299" cy="2539700"/>
          </a:xfrm>
          <a:prstGeom prst="rect">
            <a:avLst/>
          </a:prstGeom>
          <a:ln w="28575">
            <a:solidFill>
              <a:schemeClr val="bg1"/>
            </a:solidFill>
          </a:ln>
          <a:effectLst>
            <a:outerShdw blurRad="50800" dist="38100" dir="8100000" algn="tr" rotWithShape="0">
              <a:prstClr val="black">
                <a:alpha val="40000"/>
              </a:prstClr>
            </a:outerShdw>
          </a:effectLst>
        </p:spPr>
      </p:pic>
      <p:sp>
        <p:nvSpPr>
          <p:cNvPr id="11" name="Rektangel 10">
            <a:extLst>
              <a:ext uri="{FF2B5EF4-FFF2-40B4-BE49-F238E27FC236}">
                <a16:creationId xmlns:a16="http://schemas.microsoft.com/office/drawing/2014/main" id="{AD65159A-0B1E-4927-8AE6-787D700177D6}"/>
              </a:ext>
            </a:extLst>
          </p:cNvPr>
          <p:cNvSpPr/>
          <p:nvPr/>
        </p:nvSpPr>
        <p:spPr>
          <a:xfrm>
            <a:off x="681407" y="2413337"/>
            <a:ext cx="4066903" cy="2031325"/>
          </a:xfrm>
          <a:prstGeom prst="rect">
            <a:avLst/>
          </a:prstGeom>
        </p:spPr>
        <p:txBody>
          <a:bodyPr wrap="square">
            <a:spAutoFit/>
          </a:bodyPr>
          <a:lstStyle/>
          <a:p>
            <a:r>
              <a:rPr lang="en-US" dirty="0">
                <a:solidFill>
                  <a:srgbClr val="FFFF00"/>
                </a:solidFill>
              </a:rPr>
              <a:t>“Chains once represented slavery to a black man in this country. I said, I'm going to turn it around -- these chains are </a:t>
            </a:r>
            <a:r>
              <a:rPr lang="en-US" b="1" dirty="0">
                <a:solidFill>
                  <a:srgbClr val="FFFF00"/>
                </a:solidFill>
              </a:rPr>
              <a:t>a symbol of strength and power</a:t>
            </a:r>
            <a:r>
              <a:rPr lang="en-US" dirty="0">
                <a:solidFill>
                  <a:srgbClr val="FFFF00"/>
                </a:solidFill>
              </a:rPr>
              <a:t>. </a:t>
            </a:r>
          </a:p>
          <a:p>
            <a:r>
              <a:rPr lang="en-US" dirty="0">
                <a:solidFill>
                  <a:srgbClr val="FFFF00"/>
                </a:solidFill>
              </a:rPr>
              <a:t>So I kept wearing them." </a:t>
            </a:r>
          </a:p>
          <a:p>
            <a:endParaRPr lang="en-US" dirty="0">
              <a:solidFill>
                <a:srgbClr val="FFFF00"/>
              </a:solidFill>
            </a:endParaRPr>
          </a:p>
          <a:p>
            <a:pPr algn="r"/>
            <a:r>
              <a:rPr lang="en-US" dirty="0">
                <a:solidFill>
                  <a:srgbClr val="FFFF00"/>
                </a:solidFill>
              </a:rPr>
              <a:t>- Isaac Hayes</a:t>
            </a:r>
            <a:endParaRPr lang="da-DK" dirty="0">
              <a:solidFill>
                <a:srgbClr val="FFFF00"/>
              </a:solidFill>
            </a:endParaRPr>
          </a:p>
        </p:txBody>
      </p:sp>
      <p:pic>
        <p:nvPicPr>
          <p:cNvPr id="13" name="Billede 12">
            <a:extLst>
              <a:ext uri="{FF2B5EF4-FFF2-40B4-BE49-F238E27FC236}">
                <a16:creationId xmlns:a16="http://schemas.microsoft.com/office/drawing/2014/main" id="{2858058E-80D3-44C0-A3C5-EDAA26672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356" y="3444040"/>
            <a:ext cx="2806299" cy="2796976"/>
          </a:xfrm>
          <a:prstGeom prst="rect">
            <a:avLst/>
          </a:prstGeom>
          <a:ln w="28575">
            <a:solidFill>
              <a:schemeClr val="bg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4989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D7D49C2-DF7E-4DC4-9DEC-3118181ADAF2}"/>
              </a:ext>
            </a:extLst>
          </p:cNvPr>
          <p:cNvSpPr/>
          <p:nvPr/>
        </p:nvSpPr>
        <p:spPr>
          <a:xfrm>
            <a:off x="1436914" y="3105834"/>
            <a:ext cx="10546080" cy="646331"/>
          </a:xfrm>
          <a:prstGeom prst="rect">
            <a:avLst/>
          </a:prstGeom>
        </p:spPr>
        <p:txBody>
          <a:bodyPr wrap="square">
            <a:spAutoFit/>
          </a:bodyPr>
          <a:lstStyle/>
          <a:p>
            <a:r>
              <a:rPr lang="en-US" b="1" dirty="0">
                <a:solidFill>
                  <a:srgbClr val="FFFF00"/>
                </a:solidFill>
              </a:rPr>
              <a:t>Afrofuturism</a:t>
            </a:r>
            <a:r>
              <a:rPr lang="en-US" dirty="0">
                <a:solidFill>
                  <a:srgbClr val="FFFF00"/>
                </a:solidFill>
              </a:rPr>
              <a:t> is a cultural aesthetic, philosophy of science and philosophy of history that explores the developing intersection of African diaspora culture with technology</a:t>
            </a:r>
            <a:endParaRPr lang="da-DK" dirty="0">
              <a:solidFill>
                <a:srgbClr val="FFFF00"/>
              </a:solidFill>
            </a:endParaRPr>
          </a:p>
        </p:txBody>
      </p:sp>
      <p:pic>
        <p:nvPicPr>
          <p:cNvPr id="7" name="Billede 6">
            <a:extLst>
              <a:ext uri="{FF2B5EF4-FFF2-40B4-BE49-F238E27FC236}">
                <a16:creationId xmlns:a16="http://schemas.microsoft.com/office/drawing/2014/main" id="{8CC49126-A97C-4EAA-9B3C-802E02102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284"/>
            <a:ext cx="12192000" cy="9482667"/>
          </a:xfrm>
          <a:prstGeom prst="rect">
            <a:avLst/>
          </a:prstGeom>
        </p:spPr>
      </p:pic>
    </p:spTree>
    <p:extLst>
      <p:ext uri="{BB962C8B-B14F-4D97-AF65-F5344CB8AC3E}">
        <p14:creationId xmlns:p14="http://schemas.microsoft.com/office/powerpoint/2010/main" val="2139720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DBACFD7-DBB6-4729-BB08-EA59B4888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6983"/>
            <a:ext cx="12192000" cy="8131969"/>
          </a:xfrm>
          <a:prstGeom prst="rect">
            <a:avLst/>
          </a:prstGeom>
        </p:spPr>
      </p:pic>
      <p:pic>
        <p:nvPicPr>
          <p:cNvPr id="6" name="Billede 5">
            <a:extLst>
              <a:ext uri="{FF2B5EF4-FFF2-40B4-BE49-F238E27FC236}">
                <a16:creationId xmlns:a16="http://schemas.microsoft.com/office/drawing/2014/main" id="{5B34E840-DA06-42F9-8EA1-017B2AE0F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104" y="211728"/>
            <a:ext cx="3071404" cy="3071404"/>
          </a:xfrm>
          <a:prstGeom prst="rect">
            <a:avLst/>
          </a:prstGeom>
          <a:ln w="28575">
            <a:solidFill>
              <a:schemeClr val="bg1"/>
            </a:solidFill>
          </a:ln>
          <a:effectLst>
            <a:outerShdw blurRad="50800" dist="38100" dir="8100000" algn="tr" rotWithShape="0">
              <a:prstClr val="black">
                <a:alpha val="40000"/>
              </a:prstClr>
            </a:outerShdw>
          </a:effectLst>
        </p:spPr>
      </p:pic>
      <p:pic>
        <p:nvPicPr>
          <p:cNvPr id="11" name="Billede 10">
            <a:extLst>
              <a:ext uri="{FF2B5EF4-FFF2-40B4-BE49-F238E27FC236}">
                <a16:creationId xmlns:a16="http://schemas.microsoft.com/office/drawing/2014/main" id="{DAFD5292-7D78-4CF0-828D-F31ECF966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6185" y="3653688"/>
            <a:ext cx="3071404" cy="3071404"/>
          </a:xfrm>
          <a:prstGeom prst="rect">
            <a:avLst/>
          </a:prstGeom>
          <a:ln w="28575">
            <a:solidFill>
              <a:schemeClr val="bg1"/>
            </a:solidFill>
          </a:ln>
          <a:effectLst>
            <a:outerShdw blurRad="50800" dist="38100" dir="8100000" algn="tr" rotWithShape="0">
              <a:prstClr val="black">
                <a:alpha val="40000"/>
              </a:prstClr>
            </a:outerShdw>
          </a:effectLst>
        </p:spPr>
      </p:pic>
      <p:pic>
        <p:nvPicPr>
          <p:cNvPr id="12" name="Billede 11">
            <a:extLst>
              <a:ext uri="{FF2B5EF4-FFF2-40B4-BE49-F238E27FC236}">
                <a16:creationId xmlns:a16="http://schemas.microsoft.com/office/drawing/2014/main" id="{14B926C4-E0B3-474B-8B2B-812A94BA8293}"/>
              </a:ext>
            </a:extLst>
          </p:cNvPr>
          <p:cNvPicPr>
            <a:picLocks noChangeAspect="1"/>
          </p:cNvPicPr>
          <p:nvPr/>
        </p:nvPicPr>
        <p:blipFill>
          <a:blip r:embed="rId5"/>
          <a:stretch>
            <a:fillRect/>
          </a:stretch>
        </p:blipFill>
        <p:spPr>
          <a:xfrm>
            <a:off x="7709577" y="3653688"/>
            <a:ext cx="4239931" cy="3071404"/>
          </a:xfrm>
          <a:prstGeom prst="rect">
            <a:avLst/>
          </a:prstGeom>
          <a:ln w="28575">
            <a:solidFill>
              <a:schemeClr val="bg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5237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1886596C-A61B-43A0-9A3B-13372FF85C14}"/>
              </a:ext>
            </a:extLst>
          </p:cNvPr>
          <p:cNvPicPr>
            <a:picLocks noChangeAspect="1"/>
          </p:cNvPicPr>
          <p:nvPr/>
        </p:nvPicPr>
        <p:blipFill>
          <a:blip r:embed="rId2"/>
          <a:stretch>
            <a:fillRect/>
          </a:stretch>
        </p:blipFill>
        <p:spPr>
          <a:xfrm>
            <a:off x="0" y="-262260"/>
            <a:ext cx="12192000" cy="7120260"/>
          </a:xfrm>
          <a:prstGeom prst="rect">
            <a:avLst/>
          </a:prstGeom>
        </p:spPr>
      </p:pic>
      <p:pic>
        <p:nvPicPr>
          <p:cNvPr id="6" name="Billede 5">
            <a:extLst>
              <a:ext uri="{FF2B5EF4-FFF2-40B4-BE49-F238E27FC236}">
                <a16:creationId xmlns:a16="http://schemas.microsoft.com/office/drawing/2014/main" id="{3F0AEE26-15C8-4DBF-BD11-2A8724AB375F}"/>
              </a:ext>
            </a:extLst>
          </p:cNvPr>
          <p:cNvPicPr>
            <a:picLocks noChangeAspect="1"/>
          </p:cNvPicPr>
          <p:nvPr/>
        </p:nvPicPr>
        <p:blipFill>
          <a:blip r:embed="rId3"/>
          <a:stretch>
            <a:fillRect/>
          </a:stretch>
        </p:blipFill>
        <p:spPr>
          <a:xfrm>
            <a:off x="539932" y="462673"/>
            <a:ext cx="4603070" cy="6129716"/>
          </a:xfrm>
          <a:prstGeom prst="rect">
            <a:avLst/>
          </a:prstGeom>
          <a:effectLst>
            <a:outerShdw blurRad="50800" dist="38100" dir="8100000" algn="tr" rotWithShape="0">
              <a:prstClr val="black">
                <a:alpha val="40000"/>
              </a:prstClr>
            </a:outerShdw>
          </a:effectLst>
        </p:spPr>
      </p:pic>
      <p:sp>
        <p:nvSpPr>
          <p:cNvPr id="7" name="Undertitel 2">
            <a:extLst>
              <a:ext uri="{FF2B5EF4-FFF2-40B4-BE49-F238E27FC236}">
                <a16:creationId xmlns:a16="http://schemas.microsoft.com/office/drawing/2014/main" id="{C4DAA8EA-39C9-4787-80BB-DFCE8CC2113E}"/>
              </a:ext>
            </a:extLst>
          </p:cNvPr>
          <p:cNvSpPr txBox="1">
            <a:spLocks/>
          </p:cNvSpPr>
          <p:nvPr/>
        </p:nvSpPr>
        <p:spPr>
          <a:xfrm>
            <a:off x="2841467" y="576450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a-DK" sz="2400" dirty="0">
                <a:solidFill>
                  <a:srgbClr val="FFFF00"/>
                </a:solidFill>
              </a:rPr>
              <a:t>Martin Luther King </a:t>
            </a:r>
          </a:p>
          <a:p>
            <a:pPr marL="0" indent="0" algn="r">
              <a:buNone/>
            </a:pPr>
            <a:r>
              <a:rPr lang="da-DK" sz="2400" dirty="0" err="1">
                <a:solidFill>
                  <a:srgbClr val="FFFF00"/>
                </a:solidFill>
              </a:rPr>
              <a:t>Nonviolence</a:t>
            </a:r>
            <a:r>
              <a:rPr lang="da-DK" sz="2400" dirty="0">
                <a:solidFill>
                  <a:srgbClr val="FFFF00"/>
                </a:solidFill>
              </a:rPr>
              <a:t> and Integration </a:t>
            </a:r>
            <a:r>
              <a:rPr lang="da-DK" sz="2400" dirty="0" err="1">
                <a:solidFill>
                  <a:srgbClr val="FFFF00"/>
                </a:solidFill>
              </a:rPr>
              <a:t>through</a:t>
            </a:r>
            <a:r>
              <a:rPr lang="da-DK" sz="2400" dirty="0">
                <a:solidFill>
                  <a:srgbClr val="FFFF00"/>
                </a:solidFill>
              </a:rPr>
              <a:t> Soul Force</a:t>
            </a:r>
          </a:p>
        </p:txBody>
      </p:sp>
    </p:spTree>
    <p:extLst>
      <p:ext uri="{BB962C8B-B14F-4D97-AF65-F5344CB8AC3E}">
        <p14:creationId xmlns:p14="http://schemas.microsoft.com/office/powerpoint/2010/main" val="246819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68F096BB-3C38-46C8-9358-A44195C8FEDB}"/>
              </a:ext>
            </a:extLst>
          </p:cNvPr>
          <p:cNvPicPr>
            <a:picLocks noChangeAspect="1"/>
          </p:cNvPicPr>
          <p:nvPr/>
        </p:nvPicPr>
        <p:blipFill>
          <a:blip r:embed="rId2"/>
          <a:stretch>
            <a:fillRect/>
          </a:stretch>
        </p:blipFill>
        <p:spPr>
          <a:xfrm>
            <a:off x="0" y="-189412"/>
            <a:ext cx="12222404" cy="7236823"/>
          </a:xfrm>
          <a:prstGeom prst="rect">
            <a:avLst/>
          </a:prstGeom>
        </p:spPr>
      </p:pic>
      <p:sp>
        <p:nvSpPr>
          <p:cNvPr id="3" name="Undertitel 2">
            <a:extLst>
              <a:ext uri="{FF2B5EF4-FFF2-40B4-BE49-F238E27FC236}">
                <a16:creationId xmlns:a16="http://schemas.microsoft.com/office/drawing/2014/main" id="{117FB083-6873-4F03-8179-17992ADA63CC}"/>
              </a:ext>
            </a:extLst>
          </p:cNvPr>
          <p:cNvSpPr txBox="1">
            <a:spLocks/>
          </p:cNvSpPr>
          <p:nvPr/>
        </p:nvSpPr>
        <p:spPr>
          <a:xfrm>
            <a:off x="2290357" y="4569255"/>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a-DK" sz="2400" dirty="0">
                <a:solidFill>
                  <a:srgbClr val="FFFF00"/>
                </a:solidFill>
              </a:rPr>
              <a:t>Malcolm X and the Nation of Islam</a:t>
            </a:r>
          </a:p>
          <a:p>
            <a:pPr marL="0" indent="0" algn="r">
              <a:buNone/>
            </a:pPr>
            <a:r>
              <a:rPr lang="da-DK" sz="2400" dirty="0" err="1">
                <a:solidFill>
                  <a:srgbClr val="FFFF00"/>
                </a:solidFill>
              </a:rPr>
              <a:t>Seperatism</a:t>
            </a:r>
            <a:r>
              <a:rPr lang="da-DK" sz="2400" dirty="0">
                <a:solidFill>
                  <a:srgbClr val="FFFF00"/>
                </a:solidFill>
              </a:rPr>
              <a:t> and </a:t>
            </a:r>
            <a:r>
              <a:rPr lang="da-DK" sz="2400" dirty="0" err="1">
                <a:solidFill>
                  <a:srgbClr val="FFFF00"/>
                </a:solidFill>
              </a:rPr>
              <a:t>Equal</a:t>
            </a:r>
            <a:r>
              <a:rPr lang="da-DK" sz="2400" dirty="0">
                <a:solidFill>
                  <a:srgbClr val="FFFF00"/>
                </a:solidFill>
              </a:rPr>
              <a:t> Rights by Any Means </a:t>
            </a:r>
            <a:r>
              <a:rPr lang="da-DK" sz="2400" dirty="0" err="1">
                <a:solidFill>
                  <a:srgbClr val="FFFF00"/>
                </a:solidFill>
              </a:rPr>
              <a:t>Necessary</a:t>
            </a:r>
            <a:r>
              <a:rPr lang="da-DK" sz="2400" dirty="0">
                <a:solidFill>
                  <a:srgbClr val="FFFF00"/>
                </a:solidFill>
              </a:rPr>
              <a:t> </a:t>
            </a:r>
          </a:p>
          <a:p>
            <a:pPr marL="0" indent="0" algn="r">
              <a:buNone/>
            </a:pPr>
            <a:r>
              <a:rPr lang="da-DK" sz="2400" dirty="0">
                <a:solidFill>
                  <a:srgbClr val="FFFF00"/>
                </a:solidFill>
              </a:rPr>
              <a:t>The </a:t>
            </a:r>
            <a:r>
              <a:rPr lang="da-DK" sz="2400" dirty="0" err="1">
                <a:solidFill>
                  <a:srgbClr val="FFFF00"/>
                </a:solidFill>
              </a:rPr>
              <a:t>Ballot</a:t>
            </a:r>
            <a:r>
              <a:rPr lang="da-DK" sz="2400" dirty="0">
                <a:solidFill>
                  <a:srgbClr val="FFFF00"/>
                </a:solidFill>
              </a:rPr>
              <a:t> and the Bullet</a:t>
            </a:r>
          </a:p>
        </p:txBody>
      </p:sp>
    </p:spTree>
    <p:extLst>
      <p:ext uri="{BB962C8B-B14F-4D97-AF65-F5344CB8AC3E}">
        <p14:creationId xmlns:p14="http://schemas.microsoft.com/office/powerpoint/2010/main" val="178475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2BFF987-CDE4-4013-A2F9-1DF92909FAE9}"/>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a:extLst>
              <a:ext uri="{FF2B5EF4-FFF2-40B4-BE49-F238E27FC236}">
                <a16:creationId xmlns:a16="http://schemas.microsoft.com/office/drawing/2014/main" id="{36C5589E-7E14-43D9-9E60-E275A4F3F0CD}"/>
              </a:ext>
            </a:extLst>
          </p:cNvPr>
          <p:cNvSpPr/>
          <p:nvPr/>
        </p:nvSpPr>
        <p:spPr>
          <a:xfrm>
            <a:off x="1236616" y="1884551"/>
            <a:ext cx="9884229" cy="3046988"/>
          </a:xfrm>
          <a:prstGeom prst="rect">
            <a:avLst/>
          </a:prstGeom>
        </p:spPr>
        <p:txBody>
          <a:bodyPr wrap="square">
            <a:spAutoFit/>
          </a:bodyPr>
          <a:lstStyle/>
          <a:p>
            <a:r>
              <a:rPr lang="en-US" sz="2400" dirty="0">
                <a:solidFill>
                  <a:srgbClr val="FFFF00"/>
                </a:solidFill>
              </a:rPr>
              <a:t>“Prevent the RISE OF A “MESSIAH” who could unify, and electrify, the militant black nationalist movement. Malcolm X might have been such a “messiah;” he is the martyr of the movement today. Martin Luther King, Stokely Carmichael and Elijah Muhammed all aspire to this position. Elijah Muhammed is less of a threat because of his age. King could be a very real contender for this position should he abandon his supposed “obedience” to “white, liberal doctrines” (nonviolence) and embrace black nationalism. Carmichael has the necessary charisma to be a real threat in this way.”</a:t>
            </a:r>
            <a:endParaRPr lang="da-DK" sz="2400" dirty="0">
              <a:solidFill>
                <a:srgbClr val="FFFF00"/>
              </a:solidFill>
            </a:endParaRPr>
          </a:p>
        </p:txBody>
      </p:sp>
      <p:sp>
        <p:nvSpPr>
          <p:cNvPr id="5" name="Rektangel 4">
            <a:extLst>
              <a:ext uri="{FF2B5EF4-FFF2-40B4-BE49-F238E27FC236}">
                <a16:creationId xmlns:a16="http://schemas.microsoft.com/office/drawing/2014/main" id="{4172FD3E-E25A-4A14-876F-932FF77072A3}"/>
              </a:ext>
            </a:extLst>
          </p:cNvPr>
          <p:cNvSpPr/>
          <p:nvPr/>
        </p:nvSpPr>
        <p:spPr>
          <a:xfrm>
            <a:off x="1236616" y="5248438"/>
            <a:ext cx="9135292" cy="646331"/>
          </a:xfrm>
          <a:prstGeom prst="rect">
            <a:avLst/>
          </a:prstGeom>
        </p:spPr>
        <p:txBody>
          <a:bodyPr wrap="square">
            <a:spAutoFit/>
          </a:bodyPr>
          <a:lstStyle/>
          <a:p>
            <a:r>
              <a:rPr lang="en-US" dirty="0">
                <a:solidFill>
                  <a:schemeClr val="bg1"/>
                </a:solidFill>
              </a:rPr>
              <a:t>Under Director J. Edgar Hoover, the FBI's COINTELPRO (Counterintelligence Program) was aimed at investigating and disrupting dissident political groups within the United States. </a:t>
            </a:r>
            <a:endParaRPr lang="da-DK" dirty="0">
              <a:solidFill>
                <a:schemeClr val="bg1"/>
              </a:solidFill>
            </a:endParaRPr>
          </a:p>
        </p:txBody>
      </p:sp>
    </p:spTree>
    <p:extLst>
      <p:ext uri="{BB962C8B-B14F-4D97-AF65-F5344CB8AC3E}">
        <p14:creationId xmlns:p14="http://schemas.microsoft.com/office/powerpoint/2010/main" val="257896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D06024A5-078B-4AA9-B18F-B26D43D6341A}"/>
              </a:ext>
            </a:extLst>
          </p:cNvPr>
          <p:cNvPicPr>
            <a:picLocks noChangeAspect="1"/>
          </p:cNvPicPr>
          <p:nvPr/>
        </p:nvPicPr>
        <p:blipFill>
          <a:blip r:embed="rId2"/>
          <a:stretch>
            <a:fillRect/>
          </a:stretch>
        </p:blipFill>
        <p:spPr>
          <a:xfrm>
            <a:off x="8424" y="1604074"/>
            <a:ext cx="3699633" cy="3450874"/>
          </a:xfrm>
          <a:prstGeom prst="rect">
            <a:avLst/>
          </a:prstGeom>
        </p:spPr>
      </p:pic>
      <p:pic>
        <p:nvPicPr>
          <p:cNvPr id="3" name="Billede 2">
            <a:extLst>
              <a:ext uri="{FF2B5EF4-FFF2-40B4-BE49-F238E27FC236}">
                <a16:creationId xmlns:a16="http://schemas.microsoft.com/office/drawing/2014/main" id="{A1F00B06-623C-4216-9645-8A8C58D669AC}"/>
              </a:ext>
            </a:extLst>
          </p:cNvPr>
          <p:cNvPicPr>
            <a:picLocks noChangeAspect="1"/>
          </p:cNvPicPr>
          <p:nvPr/>
        </p:nvPicPr>
        <p:blipFill rotWithShape="1">
          <a:blip r:embed="rId3"/>
          <a:srcRect l="1" r="33986"/>
          <a:stretch/>
        </p:blipFill>
        <p:spPr>
          <a:xfrm>
            <a:off x="8725708" y="1604074"/>
            <a:ext cx="3457867" cy="3450874"/>
          </a:xfrm>
          <a:prstGeom prst="rect">
            <a:avLst/>
          </a:prstGeom>
        </p:spPr>
      </p:pic>
      <p:pic>
        <p:nvPicPr>
          <p:cNvPr id="5" name="Billede 4">
            <a:extLst>
              <a:ext uri="{FF2B5EF4-FFF2-40B4-BE49-F238E27FC236}">
                <a16:creationId xmlns:a16="http://schemas.microsoft.com/office/drawing/2014/main" id="{00262367-1740-43CC-86C6-383BE573A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7233" y="1604074"/>
            <a:ext cx="4860385" cy="3450874"/>
          </a:xfrm>
          <a:prstGeom prst="rect">
            <a:avLst/>
          </a:prstGeom>
          <a:ln w="76200">
            <a:solidFill>
              <a:schemeClr val="bg1"/>
            </a:solidFill>
          </a:ln>
        </p:spPr>
      </p:pic>
      <p:sp>
        <p:nvSpPr>
          <p:cNvPr id="6" name="Undertitel 2">
            <a:extLst>
              <a:ext uri="{FF2B5EF4-FFF2-40B4-BE49-F238E27FC236}">
                <a16:creationId xmlns:a16="http://schemas.microsoft.com/office/drawing/2014/main" id="{B28E1A58-E16E-4BBC-B530-A92CEAC4E8AD}"/>
              </a:ext>
            </a:extLst>
          </p:cNvPr>
          <p:cNvSpPr txBox="1">
            <a:spLocks/>
          </p:cNvSpPr>
          <p:nvPr/>
        </p:nvSpPr>
        <p:spPr>
          <a:xfrm>
            <a:off x="2734750" y="5253926"/>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a-DK" sz="2400" dirty="0"/>
              <a:t>Black Power </a:t>
            </a:r>
            <a:r>
              <a:rPr lang="da-DK" sz="2400" dirty="0" err="1"/>
              <a:t>Salute</a:t>
            </a:r>
            <a:r>
              <a:rPr lang="da-DK" sz="2400" dirty="0"/>
              <a:t> at the 1968 Olympic Games in Mexico City</a:t>
            </a:r>
          </a:p>
          <a:p>
            <a:pPr marL="0" indent="0" algn="r">
              <a:buNone/>
            </a:pPr>
            <a:r>
              <a:rPr lang="da-DK" sz="2400" dirty="0"/>
              <a:t>Fred </a:t>
            </a:r>
            <a:r>
              <a:rPr lang="da-DK" sz="2400" dirty="0" err="1"/>
              <a:t>Hampton’s</a:t>
            </a:r>
            <a:r>
              <a:rPr lang="da-DK" sz="2400" dirty="0"/>
              <a:t> Bed </a:t>
            </a:r>
            <a:r>
              <a:rPr lang="da-DK" sz="2400" dirty="0" err="1"/>
              <a:t>after</a:t>
            </a:r>
            <a:r>
              <a:rPr lang="da-DK" sz="2400" dirty="0"/>
              <a:t> his Nighttime </a:t>
            </a:r>
            <a:r>
              <a:rPr lang="da-DK" sz="2400" dirty="0" err="1"/>
              <a:t>Assassination</a:t>
            </a:r>
            <a:r>
              <a:rPr lang="da-DK" sz="2400" dirty="0"/>
              <a:t> by Police in 1969</a:t>
            </a:r>
          </a:p>
          <a:p>
            <a:pPr marL="0" indent="0" algn="r">
              <a:buNone/>
            </a:pPr>
            <a:r>
              <a:rPr lang="da-DK" sz="2400" dirty="0" err="1"/>
              <a:t>Members</a:t>
            </a:r>
            <a:r>
              <a:rPr lang="da-DK" sz="2400" dirty="0"/>
              <a:t> of the Black Panther Party </a:t>
            </a:r>
          </a:p>
        </p:txBody>
      </p:sp>
    </p:spTree>
    <p:extLst>
      <p:ext uri="{BB962C8B-B14F-4D97-AF65-F5344CB8AC3E}">
        <p14:creationId xmlns:p14="http://schemas.microsoft.com/office/powerpoint/2010/main" val="58778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4725325-8FB4-49BB-97EF-8322E80EF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F761E68B-DE60-4EA5-B763-0847684C8884}"/>
              </a:ext>
            </a:extLst>
          </p:cNvPr>
          <p:cNvSpPr txBox="1">
            <a:spLocks/>
          </p:cNvSpPr>
          <p:nvPr/>
        </p:nvSpPr>
        <p:spPr>
          <a:xfrm>
            <a:off x="1393373" y="5134791"/>
            <a:ext cx="10319656" cy="64389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a-DK" sz="2400" dirty="0">
                <a:solidFill>
                  <a:srgbClr val="FFFF00"/>
                </a:solidFill>
              </a:rPr>
              <a:t>Sam </a:t>
            </a:r>
            <a:r>
              <a:rPr lang="da-DK" sz="2400" dirty="0" err="1">
                <a:solidFill>
                  <a:srgbClr val="FFFF00"/>
                </a:solidFill>
              </a:rPr>
              <a:t>Cooke</a:t>
            </a:r>
            <a:r>
              <a:rPr lang="en-US" sz="2400" dirty="0">
                <a:solidFill>
                  <a:srgbClr val="FFFF00"/>
                </a:solidFill>
              </a:rPr>
              <a:t>’s pioneering contributions to soul music contributed to the rise of Aretha Franklin, Bobby Womack, Al Green, Curtis Mayfield, Stevie Wonder and Marvin Gaye and popularized the work of Otis Redding and James Brown</a:t>
            </a:r>
            <a:endParaRPr lang="da-DK" sz="2400" dirty="0">
              <a:solidFill>
                <a:srgbClr val="FFFF00"/>
              </a:solidFill>
            </a:endParaRPr>
          </a:p>
        </p:txBody>
      </p:sp>
    </p:spTree>
    <p:extLst>
      <p:ext uri="{BB962C8B-B14F-4D97-AF65-F5344CB8AC3E}">
        <p14:creationId xmlns:p14="http://schemas.microsoft.com/office/powerpoint/2010/main" val="329980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AC44392-A911-44AC-B0D3-463EE7CD2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18"/>
            <a:ext cx="12192000" cy="7620000"/>
          </a:xfrm>
          <a:prstGeom prst="rect">
            <a:avLst/>
          </a:prstGeom>
        </p:spPr>
      </p:pic>
      <p:sp>
        <p:nvSpPr>
          <p:cNvPr id="14" name="Undertitel 2">
            <a:extLst>
              <a:ext uri="{FF2B5EF4-FFF2-40B4-BE49-F238E27FC236}">
                <a16:creationId xmlns:a16="http://schemas.microsoft.com/office/drawing/2014/main" id="{833C74A2-AB78-4BEB-94EE-90283FC450A3}"/>
              </a:ext>
            </a:extLst>
          </p:cNvPr>
          <p:cNvSpPr txBox="1">
            <a:spLocks/>
          </p:cNvSpPr>
          <p:nvPr/>
        </p:nvSpPr>
        <p:spPr>
          <a:xfrm>
            <a:off x="1445625" y="3088277"/>
            <a:ext cx="2063928" cy="6814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dirty="0">
                <a:solidFill>
                  <a:srgbClr val="FFFF00"/>
                </a:solidFill>
              </a:rPr>
              <a:t>Cassius Clay</a:t>
            </a:r>
          </a:p>
        </p:txBody>
      </p:sp>
      <p:sp>
        <p:nvSpPr>
          <p:cNvPr id="15" name="Undertitel 2">
            <a:extLst>
              <a:ext uri="{FF2B5EF4-FFF2-40B4-BE49-F238E27FC236}">
                <a16:creationId xmlns:a16="http://schemas.microsoft.com/office/drawing/2014/main" id="{A43AE0DE-3463-4C0B-A41E-1182923595C8}"/>
              </a:ext>
            </a:extLst>
          </p:cNvPr>
          <p:cNvSpPr txBox="1">
            <a:spLocks/>
          </p:cNvSpPr>
          <p:nvPr/>
        </p:nvSpPr>
        <p:spPr>
          <a:xfrm>
            <a:off x="8390729" y="3088277"/>
            <a:ext cx="2573381" cy="487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dirty="0">
                <a:solidFill>
                  <a:srgbClr val="FFFF00"/>
                </a:solidFill>
              </a:rPr>
              <a:t>Muhammad Ali</a:t>
            </a:r>
          </a:p>
        </p:txBody>
      </p:sp>
    </p:spTree>
    <p:extLst>
      <p:ext uri="{BB962C8B-B14F-4D97-AF65-F5344CB8AC3E}">
        <p14:creationId xmlns:p14="http://schemas.microsoft.com/office/powerpoint/2010/main" val="3152317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FEF93621-958F-40F9-A6A0-CE6440DD859E}"/>
              </a:ext>
            </a:extLst>
          </p:cNvPr>
          <p:cNvPicPr>
            <a:picLocks noChangeAspect="1"/>
          </p:cNvPicPr>
          <p:nvPr/>
        </p:nvPicPr>
        <p:blipFill>
          <a:blip r:embed="rId2"/>
          <a:stretch>
            <a:fillRect/>
          </a:stretch>
        </p:blipFill>
        <p:spPr>
          <a:xfrm>
            <a:off x="0" y="0"/>
            <a:ext cx="12192000" cy="9532776"/>
          </a:xfrm>
          <a:prstGeom prst="rect">
            <a:avLst/>
          </a:prstGeom>
        </p:spPr>
      </p:pic>
      <p:sp>
        <p:nvSpPr>
          <p:cNvPr id="3" name="Undertitel 2">
            <a:extLst>
              <a:ext uri="{FF2B5EF4-FFF2-40B4-BE49-F238E27FC236}">
                <a16:creationId xmlns:a16="http://schemas.microsoft.com/office/drawing/2014/main" id="{7991A944-7A2E-4B6F-9481-81D2985413BB}"/>
              </a:ext>
            </a:extLst>
          </p:cNvPr>
          <p:cNvSpPr txBox="1">
            <a:spLocks/>
          </p:cNvSpPr>
          <p:nvPr/>
        </p:nvSpPr>
        <p:spPr>
          <a:xfrm>
            <a:off x="5769449" y="3359593"/>
            <a:ext cx="6544471" cy="487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dirty="0">
                <a:solidFill>
                  <a:srgbClr val="FFFF00"/>
                </a:solidFill>
              </a:rPr>
              <a:t>NBA Star and Civil Rights </a:t>
            </a:r>
            <a:r>
              <a:rPr lang="da-DK" sz="2400" dirty="0" err="1">
                <a:solidFill>
                  <a:srgbClr val="FFFF00"/>
                </a:solidFill>
              </a:rPr>
              <a:t>Activist</a:t>
            </a:r>
            <a:r>
              <a:rPr lang="da-DK" sz="2400" dirty="0">
                <a:solidFill>
                  <a:srgbClr val="FFFF00"/>
                </a:solidFill>
              </a:rPr>
              <a:t> Bill Russell</a:t>
            </a:r>
          </a:p>
        </p:txBody>
      </p:sp>
    </p:spTree>
    <p:extLst>
      <p:ext uri="{BB962C8B-B14F-4D97-AF65-F5344CB8AC3E}">
        <p14:creationId xmlns:p14="http://schemas.microsoft.com/office/powerpoint/2010/main" val="3475636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A96696D-254F-4203-BE55-9E0616DCF8B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6F57DD06-ED37-469B-8F76-859DF2A0F2D8}"/>
              </a:ext>
            </a:extLst>
          </p:cNvPr>
          <p:cNvPicPr>
            <a:picLocks noChangeAspect="1"/>
          </p:cNvPicPr>
          <p:nvPr/>
        </p:nvPicPr>
        <p:blipFill>
          <a:blip r:embed="rId2"/>
          <a:stretch>
            <a:fillRect/>
          </a:stretch>
        </p:blipFill>
        <p:spPr>
          <a:xfrm>
            <a:off x="-1052" y="298268"/>
            <a:ext cx="12193052" cy="6398623"/>
          </a:xfrm>
          <a:prstGeom prst="rect">
            <a:avLst/>
          </a:prstGeom>
        </p:spPr>
      </p:pic>
    </p:spTree>
    <p:extLst>
      <p:ext uri="{BB962C8B-B14F-4D97-AF65-F5344CB8AC3E}">
        <p14:creationId xmlns:p14="http://schemas.microsoft.com/office/powerpoint/2010/main" val="224384402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351</Words>
  <Application>Microsoft Office PowerPoint</Application>
  <PresentationFormat>Widescreen</PresentationFormat>
  <Paragraphs>23</Paragraphs>
  <Slides>15</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15</vt:i4>
      </vt:variant>
    </vt:vector>
  </HeadingPairs>
  <TitlesOfParts>
    <vt:vector size="19" baseType="lpstr">
      <vt:lpstr>Arial</vt:lpstr>
      <vt:lpstr>Calibri</vt:lpstr>
      <vt:lpstr>Calibri Light</vt:lpstr>
      <vt:lpstr>Office-tema</vt:lpstr>
      <vt:lpstr>America in the 1960s</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in the 1960s</dc:title>
  <dc:creator>Morten Mølgaard Pedersen</dc:creator>
  <cp:lastModifiedBy>Morten Mølgaard Pedersen</cp:lastModifiedBy>
  <cp:revision>17</cp:revision>
  <dcterms:created xsi:type="dcterms:W3CDTF">2021-08-11T08:30:44Z</dcterms:created>
  <dcterms:modified xsi:type="dcterms:W3CDTF">2021-08-11T12:45:30Z</dcterms:modified>
</cp:coreProperties>
</file>