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Mølgaard Pedersen (Mø | PG)" userId="52a16656-61ce-4341-99d7-b1c348eaa83b" providerId="ADAL" clId="{6A2BFBBC-44DB-4011-9DF0-64B9E01EE914}"/>
    <pc:docChg chg="modSld">
      <pc:chgData name="Morten Mølgaard Pedersen (Mø | PG)" userId="52a16656-61ce-4341-99d7-b1c348eaa83b" providerId="ADAL" clId="{6A2BFBBC-44DB-4011-9DF0-64B9E01EE914}" dt="2021-01-02T14:40:08.359" v="0" actId="1076"/>
      <pc:docMkLst>
        <pc:docMk/>
      </pc:docMkLst>
      <pc:sldChg chg="modSp">
        <pc:chgData name="Morten Mølgaard Pedersen (Mø | PG)" userId="52a16656-61ce-4341-99d7-b1c348eaa83b" providerId="ADAL" clId="{6A2BFBBC-44DB-4011-9DF0-64B9E01EE914}" dt="2021-01-02T14:40:08.359" v="0" actId="1076"/>
        <pc:sldMkLst>
          <pc:docMk/>
          <pc:sldMk cId="1583785435" sldId="258"/>
        </pc:sldMkLst>
        <pc:picChg chg="mod">
          <ac:chgData name="Morten Mølgaard Pedersen (Mø | PG)" userId="52a16656-61ce-4341-99d7-b1c348eaa83b" providerId="ADAL" clId="{6A2BFBBC-44DB-4011-9DF0-64B9E01EE914}" dt="2021-01-02T14:40:08.359" v="0" actId="1076"/>
          <ac:picMkLst>
            <pc:docMk/>
            <pc:sldMk cId="1583785435" sldId="258"/>
            <ac:picMk id="53" creationId="{D146FCA7-4E99-4B85-8D82-B02EB6F0FE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8AFE4-DE6E-41EB-AFB2-AC390A1AF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01D662-C5CE-4722-B3C5-DC89FD85A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FE76B4-BEEF-40CC-B86E-97ADEEA0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F15CFB-6905-4F6A-845F-529E1FB8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588E5D-65A9-4E18-B448-3160B7D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0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2B502-3966-4C5E-AF4B-56E28EB7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2FEB63-D1E2-4220-B17F-8390241B8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C3ACD0-752F-4BF9-AD0A-C7DD5B46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27984E-4990-4ADB-8FAD-0556B87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DF66B4-CCD6-42C3-BFB6-F91DD368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81172EF-37CC-4E0A-8A8A-DE084742E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22F043-50A4-44B8-BA54-AFF3C1959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4A5245-32AD-4252-977F-8394B087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AB37A3-BDAD-42A0-A6A1-60C7BA6A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1572D5-3F1E-43C6-9557-2F3016F5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7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04EF8-2176-4666-9C1D-E8D25F18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67FBA5-C390-402F-A703-DF094F7F1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60E994-EB67-4F74-82C0-F089F13D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E8BDF6-0E89-4729-886C-F407D556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FFA79A-1429-40DC-86B7-36FCBAF3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25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9C567-6AC0-4749-ADED-A80C6AC5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AEB118-EA61-4834-B301-EFCD760AF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DEE2D7-8568-4DD4-A24E-3901FE6F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0B9F94-5D35-48A0-8EC0-473973A0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975622-C253-437B-907B-2498929A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96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9DA63-4878-457C-8E1E-D536E9D4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5AA1D4-A703-499D-81D4-69A34D8A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59EE3E-5782-4336-B0FC-5B3DEC79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426E80-B163-4CBD-9632-5D18D9CD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874DD2-C35D-47FC-BCB0-1E6BA993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573864-F19A-4F49-8135-0FB99B9E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8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A9284-B61B-40D6-9A71-5F08A997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226E29-80D1-4425-9307-BA94753C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31952E-3108-4262-B04A-0D87D35C7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B37108-3053-422F-8DA8-F8685B0B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79338F0-9C62-47C2-A21E-4555C847C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E57E964-83FA-4BFB-8357-23D8CD52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0AEF0D4-7FC8-41C8-8EC0-581DF1AF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472F14-4614-4F37-89A1-4B0D30C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4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95C25-A17C-42EA-9F1C-4113550F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C70570-2880-41ED-B723-3C2FE6CE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8AF8F3D-7DA8-4E33-B3B7-C4B14141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1E77990-6110-4A0C-8442-1D2E741D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40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4E554C-6A32-4497-BA43-90AD10B8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309BC0-B0AA-46CA-9B35-70698C42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E87904-8B91-4FD7-A147-D3E578EB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174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1C70D-0127-454E-8D8E-71D81AA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CED319-3841-4708-AF3E-7BE10ABF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131A34A-F964-456B-AD30-63BCACAA6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208232-A39F-481E-838F-5B687A69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DF1AFF-3D48-4F67-9989-8F9BFA81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8B5CB9-579B-40D9-90B9-C2CA383F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39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E4A82-78C0-485D-A279-69B72D4D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262F48F-A91B-41D3-AA56-F0660F466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17E681-F4E6-4A36-BC0E-330110FB6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EBA50C-D0C2-4E37-8208-E6A0A413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AB00DC-8B94-408C-B68A-42B3DCB3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1E0219-2EC6-40EB-B6DA-F65D5C00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32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A41AA26-946F-4474-8A51-66B80AEA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1F4A0E-6DF0-4A1D-908C-2AFC6D25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9C8219-1E1F-4BF2-9678-1885E313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B093-68C7-4838-88A5-D7DEFDF822FC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883EEA-DFE6-46CD-9FBE-FE3B28A5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C4CE35-8288-4D2B-BF74-2AF63934F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5451-9269-4ECC-921C-10D758C6DE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9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kstfelt 36">
            <a:extLst>
              <a:ext uri="{FF2B5EF4-FFF2-40B4-BE49-F238E27FC236}">
                <a16:creationId xmlns:a16="http://schemas.microsoft.com/office/drawing/2014/main" id="{22F51964-06C8-4CA8-9842-207A66E930BB}"/>
              </a:ext>
            </a:extLst>
          </p:cNvPr>
          <p:cNvSpPr txBox="1"/>
          <p:nvPr/>
        </p:nvSpPr>
        <p:spPr>
          <a:xfrm>
            <a:off x="7332617" y="3198167"/>
            <a:ext cx="4293326" cy="461665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a-DK" sz="2400" dirty="0"/>
              <a:t>Non-Fiction Genres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10B717BE-B996-4475-A71F-E98A28F6E99F}"/>
              </a:ext>
            </a:extLst>
          </p:cNvPr>
          <p:cNvSpPr txBox="1"/>
          <p:nvPr/>
        </p:nvSpPr>
        <p:spPr>
          <a:xfrm>
            <a:off x="7332617" y="3703377"/>
            <a:ext cx="4293326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a-DK" dirty="0"/>
              <a:t>- </a:t>
            </a:r>
            <a:r>
              <a:rPr lang="da-DK" dirty="0" err="1"/>
              <a:t>Tracing</a:t>
            </a:r>
            <a:r>
              <a:rPr lang="da-DK" dirty="0"/>
              <a:t> Levels of </a:t>
            </a:r>
            <a:r>
              <a:rPr lang="da-DK" dirty="0" err="1"/>
              <a:t>Formality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9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lede 40">
            <a:extLst>
              <a:ext uri="{FF2B5EF4-FFF2-40B4-BE49-F238E27FC236}">
                <a16:creationId xmlns:a16="http://schemas.microsoft.com/office/drawing/2014/main" id="{0B6283C6-E7C8-49B5-89B3-EB9404A7E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9" y="4139417"/>
            <a:ext cx="3460928" cy="33021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ED8DBEE-F8BE-455B-A0FB-9F5415AC5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13" y="4649507"/>
            <a:ext cx="2806844" cy="3238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5FB1F5E3-919B-49A4-87CE-B2EF61381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27" y="4132128"/>
            <a:ext cx="2667137" cy="33021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BDD62750-DEB3-47CE-9BC7-513847348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053" y="4109946"/>
            <a:ext cx="2667137" cy="3365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Billede 44">
            <a:extLst>
              <a:ext uri="{FF2B5EF4-FFF2-40B4-BE49-F238E27FC236}">
                <a16:creationId xmlns:a16="http://schemas.microsoft.com/office/drawing/2014/main" id="{BBDD03FF-8C93-4D9F-801E-48C5E59F9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00" y="3748246"/>
            <a:ext cx="2241665" cy="311166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9B268CF7-1616-4F44-9E73-3051E04DC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486" y="5062548"/>
            <a:ext cx="3137061" cy="3746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ECF0F40E-9344-497F-903C-1997107AD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800" y="6351879"/>
            <a:ext cx="2616334" cy="34926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Billede 47">
            <a:extLst>
              <a:ext uri="{FF2B5EF4-FFF2-40B4-BE49-F238E27FC236}">
                <a16:creationId xmlns:a16="http://schemas.microsoft.com/office/drawing/2014/main" id="{7D461A6E-598C-4C5F-BE4A-85A55A2CF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181" y="5037937"/>
            <a:ext cx="1454225" cy="34926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2132430D-405A-492E-B0F2-0426A133A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810" y="6217748"/>
            <a:ext cx="2381372" cy="36831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D6E0F616-FE6E-4C88-B3D2-B03074FB52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002" y="5514702"/>
            <a:ext cx="1187511" cy="33021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B9143196-5CCF-4AA8-9C2A-DF2D848EEC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139" y="4667454"/>
            <a:ext cx="1428823" cy="3238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B7042BC2-3D55-49A5-971A-F11C3E9BE4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512" y="5926081"/>
            <a:ext cx="4007056" cy="342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Billede 52">
            <a:extLst>
              <a:ext uri="{FF2B5EF4-FFF2-40B4-BE49-F238E27FC236}">
                <a16:creationId xmlns:a16="http://schemas.microsoft.com/office/drawing/2014/main" id="{D146FCA7-4E99-4B85-8D82-B02EB6F0FE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4820" y="5502132"/>
            <a:ext cx="1581231" cy="3619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Billede 53">
            <a:extLst>
              <a:ext uri="{FF2B5EF4-FFF2-40B4-BE49-F238E27FC236}">
                <a16:creationId xmlns:a16="http://schemas.microsoft.com/office/drawing/2014/main" id="{0C5D2BE2-C0A2-4BCC-9345-09E7E573C3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1740" y="4121052"/>
            <a:ext cx="1752690" cy="3365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Billede 54">
            <a:extLst>
              <a:ext uri="{FF2B5EF4-FFF2-40B4-BE49-F238E27FC236}">
                <a16:creationId xmlns:a16="http://schemas.microsoft.com/office/drawing/2014/main" id="{239CA28D-1929-418B-A9C3-80468B0389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7878" y="6047406"/>
            <a:ext cx="2387723" cy="38102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Billede 55">
            <a:extLst>
              <a:ext uri="{FF2B5EF4-FFF2-40B4-BE49-F238E27FC236}">
                <a16:creationId xmlns:a16="http://schemas.microsoft.com/office/drawing/2014/main" id="{343A87F8-C3FC-42C3-ACF2-C63CC6E70C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0347" y="3715515"/>
            <a:ext cx="1809843" cy="342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Billede 56">
            <a:extLst>
              <a:ext uri="{FF2B5EF4-FFF2-40B4-BE49-F238E27FC236}">
                <a16:creationId xmlns:a16="http://schemas.microsoft.com/office/drawing/2014/main" id="{3A70BA32-885F-46EB-AD53-4F0BC8E59E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4077" y="5476519"/>
            <a:ext cx="1606633" cy="3746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Billede 57">
            <a:extLst>
              <a:ext uri="{FF2B5EF4-FFF2-40B4-BE49-F238E27FC236}">
                <a16:creationId xmlns:a16="http://schemas.microsoft.com/office/drawing/2014/main" id="{56E451D8-823A-445E-9747-A0756CE326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4660" y="4594626"/>
            <a:ext cx="1511378" cy="3365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B7441F77-188D-4AF9-B186-1D52FD9A70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64351" y="3724452"/>
            <a:ext cx="1238314" cy="342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Billede 59">
            <a:extLst>
              <a:ext uri="{FF2B5EF4-FFF2-40B4-BE49-F238E27FC236}">
                <a16:creationId xmlns:a16="http://schemas.microsoft.com/office/drawing/2014/main" id="{542BDE7B-29AD-46F9-85BA-C6DE23A712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10379" y="5658263"/>
            <a:ext cx="1479626" cy="34926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Billede 60">
            <a:extLst>
              <a:ext uri="{FF2B5EF4-FFF2-40B4-BE49-F238E27FC236}">
                <a16:creationId xmlns:a16="http://schemas.microsoft.com/office/drawing/2014/main" id="{15BFAE50-91BE-40D9-B915-462D83E98F6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5587" y="4620432"/>
            <a:ext cx="673135" cy="36831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Billede 61">
            <a:extLst>
              <a:ext uri="{FF2B5EF4-FFF2-40B4-BE49-F238E27FC236}">
                <a16:creationId xmlns:a16="http://schemas.microsoft.com/office/drawing/2014/main" id="{1C15F6D7-BF96-40AE-A38A-E0CA4C1F81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62821" y="5498825"/>
            <a:ext cx="1454225" cy="3619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Billede 62">
            <a:extLst>
              <a:ext uri="{FF2B5EF4-FFF2-40B4-BE49-F238E27FC236}">
                <a16:creationId xmlns:a16="http://schemas.microsoft.com/office/drawing/2014/main" id="{E22DD675-DA0F-4FF3-962C-927BBE90F2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01633" y="5045161"/>
            <a:ext cx="1549480" cy="3556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Billede 63">
            <a:extLst>
              <a:ext uri="{FF2B5EF4-FFF2-40B4-BE49-F238E27FC236}">
                <a16:creationId xmlns:a16="http://schemas.microsoft.com/office/drawing/2014/main" id="{2134A29F-CA28-4BC3-8FD4-A679A6D896E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05412" y="4589990"/>
            <a:ext cx="1797142" cy="34926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Billede 64">
            <a:extLst>
              <a:ext uri="{FF2B5EF4-FFF2-40B4-BE49-F238E27FC236}">
                <a16:creationId xmlns:a16="http://schemas.microsoft.com/office/drawing/2014/main" id="{3F9FF8E5-14B4-4511-856B-B5BBD52BA35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98361" y="3694926"/>
            <a:ext cx="1339919" cy="3619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Billede 65">
            <a:extLst>
              <a:ext uri="{FF2B5EF4-FFF2-40B4-BE49-F238E27FC236}">
                <a16:creationId xmlns:a16="http://schemas.microsoft.com/office/drawing/2014/main" id="{2E89A559-36AC-4952-A14E-B1EB9376F17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12380" y="5207819"/>
            <a:ext cx="1352620" cy="3556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Billede 66">
            <a:extLst>
              <a:ext uri="{FF2B5EF4-FFF2-40B4-BE49-F238E27FC236}">
                <a16:creationId xmlns:a16="http://schemas.microsoft.com/office/drawing/2014/main" id="{D7DF5DA7-0F61-4B4D-AA9A-B0A2EDA8822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60529" y="5016461"/>
            <a:ext cx="1238314" cy="3746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Billede 67">
            <a:extLst>
              <a:ext uri="{FF2B5EF4-FFF2-40B4-BE49-F238E27FC236}">
                <a16:creationId xmlns:a16="http://schemas.microsoft.com/office/drawing/2014/main" id="{43794607-4468-4AB5-90A7-63DB3FCAA4A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23547" y="3719670"/>
            <a:ext cx="1644735" cy="36831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illede 68">
            <a:extLst>
              <a:ext uri="{FF2B5EF4-FFF2-40B4-BE49-F238E27FC236}">
                <a16:creationId xmlns:a16="http://schemas.microsoft.com/office/drawing/2014/main" id="{CCE1D984-C2CA-4A0E-9986-A29375A8A6B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91856" y="6378210"/>
            <a:ext cx="2330570" cy="36831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Billede 69">
            <a:extLst>
              <a:ext uri="{FF2B5EF4-FFF2-40B4-BE49-F238E27FC236}">
                <a16:creationId xmlns:a16="http://schemas.microsoft.com/office/drawing/2014/main" id="{4426B8B3-D70D-4CB3-9081-23A2432C84C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52664" y="4991321"/>
            <a:ext cx="971600" cy="38102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Billede 70">
            <a:extLst>
              <a:ext uri="{FF2B5EF4-FFF2-40B4-BE49-F238E27FC236}">
                <a16:creationId xmlns:a16="http://schemas.microsoft.com/office/drawing/2014/main" id="{9C7141EC-EBF4-42B7-A0E1-A432CA67E9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18719" y="3703464"/>
            <a:ext cx="977950" cy="34926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Billede 71">
            <a:extLst>
              <a:ext uri="{FF2B5EF4-FFF2-40B4-BE49-F238E27FC236}">
                <a16:creationId xmlns:a16="http://schemas.microsoft.com/office/drawing/2014/main" id="{6C9B4914-D423-40E2-9D0D-2230AFB2AE3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73998" y="4509323"/>
            <a:ext cx="2495678" cy="39372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Billede 72">
            <a:extLst>
              <a:ext uri="{FF2B5EF4-FFF2-40B4-BE49-F238E27FC236}">
                <a16:creationId xmlns:a16="http://schemas.microsoft.com/office/drawing/2014/main" id="{E5D0B995-475F-4AB5-AD7C-DBDCF4C26F7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935180" y="5513913"/>
            <a:ext cx="2825895" cy="3556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78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1F3B81B69D7046B46C9B534FAEDE54" ma:contentTypeVersion="9" ma:contentTypeDescription="Opret et nyt dokument." ma:contentTypeScope="" ma:versionID="b07b107706398e5f6ad0340a69a77cce">
  <xsd:schema xmlns:xsd="http://www.w3.org/2001/XMLSchema" xmlns:xs="http://www.w3.org/2001/XMLSchema" xmlns:p="http://schemas.microsoft.com/office/2006/metadata/properties" xmlns:ns3="4f8be581-848e-4d4b-ac25-8a9dba74ba35" targetNamespace="http://schemas.microsoft.com/office/2006/metadata/properties" ma:root="true" ma:fieldsID="d219878a86595ca62199137990c148de" ns3:_="">
    <xsd:import namespace="4f8be581-848e-4d4b-ac25-8a9dba74b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e581-848e-4d4b-ac25-8a9dba74b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EFFA8-F70D-4862-8014-2A4DBCDC8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be581-848e-4d4b-ac25-8a9dba74b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3FF4C0-3CDF-4FB8-855F-0026F54D1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60A7F-2D22-4E2C-A1E3-D1D720237698}">
  <ds:schemaRefs>
    <ds:schemaRef ds:uri="http://purl.org/dc/terms/"/>
    <ds:schemaRef ds:uri="4f8be581-848e-4d4b-ac25-8a9dba74ba3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Mølgaard Pedersen</dc:creator>
  <cp:lastModifiedBy>Morten Mølgaard Pedersen (Mø | PG)</cp:lastModifiedBy>
  <cp:revision>7</cp:revision>
  <dcterms:created xsi:type="dcterms:W3CDTF">2021-01-02T13:38:50Z</dcterms:created>
  <dcterms:modified xsi:type="dcterms:W3CDTF">2021-01-02T14:46:14Z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0x0101009A1F3B81B69D7046B46C9B534FAEDE54</vt:lpwstr>
  </property>
</Properties>
</file>