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7AEED-8057-4930-BFC1-1F3BA3805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8889F59-CFC1-4EA7-9CE5-BD68E2021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093D797-C960-4C75-9A49-DA11ABB3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AA270C-10E8-4C99-9A88-37337E08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2BCF1D9-4FE1-4DC8-87F4-5FF7C914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379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9A9BC-507A-408B-8068-CB2262E9C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8A7E8EE-C6DA-4823-89E0-2684F9840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B85BEF8-1606-4A69-A612-70A810C6E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43215D4-548B-4D2E-A029-80FA9F85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F37846B-A5F1-4320-B344-B9A2A7FA0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685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101A400-DA99-4670-ADD0-C5288D143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D0CAFE2-4136-4E9B-822A-FCA4F4995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3046DD4-ADEB-4749-8FB3-ECADCEC2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7A4DB03-EA45-4CAD-870F-6BE98D906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BFD20C-33F1-4E01-B130-3C8984DAA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142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FB910-3DE2-4EC7-B7B9-52042D7E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0BE9AA-6813-4BED-8683-2A8BA450A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24A6D30-74CE-4A77-85CC-7C3F95A2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BB3B65A-8CC9-4E29-89C5-9490441CC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064F24-2C59-44ED-9C64-2E5109DFE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877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0CA11-9C28-4586-A8E2-DDE9210C7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4D7C088-CB25-4FC0-934D-B55A35A65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845E7DF-C59F-4790-A83A-09A66D78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EF933C-425E-4466-8D58-CD1502D9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6DA1EA7-4EF4-43CF-AA22-784C9352C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707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8DE40-AA57-4A4B-A602-01DA8979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2D3C69E-1E1B-4CB6-B3C6-610431DF0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445608A-EC3B-44E6-818D-9450C512D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4E18C74-5EBF-4138-842A-84833F6E1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1961B6F-246A-48FD-96AD-6C1A3830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63CCE76-DF2D-4D1B-8417-7B1DE9CC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02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226B0-10A4-47E0-8D7B-7EE37F776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5982B35-B9A6-4C41-9829-118E46E56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433416B-3D22-4D80-974A-12CD1B1DF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425B77F-9FD4-4F8A-B21C-AEFBB4B1C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2738FC4-1481-42CA-82ED-467C8BC5F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6336CB6-295E-47C9-8538-C4FB3FE39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8184B1C-1CFD-4C3E-9D68-B849F867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AE07938-F17D-4747-983F-9CB76195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38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033FA-84D7-48D6-8AB4-C8DB2062F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CFF03EC-E368-471F-93C9-0BCA717F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FF9E0E6-DFE0-4893-B082-DCF3400D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CB28128-EBB0-4383-9020-F30823B2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219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574D2D7-CE76-4982-8332-9A180F92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3BA6C86-4C98-4E9B-82DB-BBE1E21E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948F539-0143-4BC7-AA9F-45EDB919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817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7C5B9E-F782-4C1E-8053-577845B89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7BE3C50-9424-4987-A5D7-B160DB634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DBB5C29-80A9-416F-BA55-53EE3C150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D2E74C7-CBD7-400C-BF9E-C1A53E4F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29D7905-C128-40FA-97D7-5BB80D65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E09D5D8-F60C-4EDB-8402-BE48E891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16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B199E-103D-4D21-97B7-BA33E4AB5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4042313-5A26-47D0-A4F9-B3B7EC7A14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F2BA554-6172-4819-B22D-EA76480F0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1071B12-5B42-4DED-B3BF-3F042D3D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0F0E578-51FF-4756-9F95-380C8AB9D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F75B05-6CFB-4A28-8A54-6B528802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108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04FF4B4-F458-46BF-A48E-D31654545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659BE77-D000-4F53-83A9-54D229221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893DF1E-706C-4002-9D2C-4F8B0282D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E0CE6-4F47-4E1D-8736-5886D9B0E356}" type="datetimeFigureOut">
              <a:rPr lang="da-DK" smtClean="0"/>
              <a:t>20-12-2020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B77F843-5E65-4A04-9C01-E6F4AEA89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D5EEA69-B61E-404F-B077-83DD4DA2D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F5C3-93E4-443F-9CD1-272500250A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862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: afrundede hjørner 5">
            <a:extLst>
              <a:ext uri="{FF2B5EF4-FFF2-40B4-BE49-F238E27FC236}">
                <a16:creationId xmlns:a16="http://schemas.microsoft.com/office/drawing/2014/main" id="{3E2B28BE-AF41-48B3-BAA1-7B6AB0FC8751}"/>
              </a:ext>
            </a:extLst>
          </p:cNvPr>
          <p:cNvSpPr/>
          <p:nvPr/>
        </p:nvSpPr>
        <p:spPr>
          <a:xfrm>
            <a:off x="304798" y="330926"/>
            <a:ext cx="1280160" cy="1254034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82786511-FDB0-4C20-A1AF-5D9739466204}"/>
              </a:ext>
            </a:extLst>
          </p:cNvPr>
          <p:cNvSpPr/>
          <p:nvPr/>
        </p:nvSpPr>
        <p:spPr>
          <a:xfrm>
            <a:off x="1624155" y="548468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3D99639-30CC-4F04-9900-992248F64C05}"/>
              </a:ext>
            </a:extLst>
          </p:cNvPr>
          <p:cNvSpPr txBox="1"/>
          <p:nvPr/>
        </p:nvSpPr>
        <p:spPr>
          <a:xfrm>
            <a:off x="579120" y="773277"/>
            <a:ext cx="81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START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A46F1DC-22E7-46A2-953C-EFEF850EED02}"/>
              </a:ext>
            </a:extLst>
          </p:cNvPr>
          <p:cNvSpPr txBox="1"/>
          <p:nvPr/>
        </p:nvSpPr>
        <p:spPr>
          <a:xfrm>
            <a:off x="1847313" y="821170"/>
            <a:ext cx="818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endParaRPr lang="da-DK" sz="1200" dirty="0"/>
          </a:p>
          <a:p>
            <a:r>
              <a:rPr lang="da-DK" sz="1200" dirty="0" err="1"/>
              <a:t>family</a:t>
            </a:r>
            <a:r>
              <a:rPr lang="da-DK" sz="1200" dirty="0"/>
              <a:t> </a:t>
            </a: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DAE96C1D-64D3-4FC1-9135-038570075E11}"/>
              </a:ext>
            </a:extLst>
          </p:cNvPr>
          <p:cNvSpPr/>
          <p:nvPr/>
        </p:nvSpPr>
        <p:spPr>
          <a:xfrm>
            <a:off x="2726888" y="363320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69D6CFC1-B8D1-4353-BFDC-DECEB83BBE23}"/>
              </a:ext>
            </a:extLst>
          </p:cNvPr>
          <p:cNvSpPr/>
          <p:nvPr/>
        </p:nvSpPr>
        <p:spPr>
          <a:xfrm>
            <a:off x="4955180" y="273976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: afrundede hjørner 11">
            <a:extLst>
              <a:ext uri="{FF2B5EF4-FFF2-40B4-BE49-F238E27FC236}">
                <a16:creationId xmlns:a16="http://schemas.microsoft.com/office/drawing/2014/main" id="{DB5DAED1-F038-4B12-BC4A-ADDD5D558408}"/>
              </a:ext>
            </a:extLst>
          </p:cNvPr>
          <p:cNvSpPr/>
          <p:nvPr/>
        </p:nvSpPr>
        <p:spPr>
          <a:xfrm>
            <a:off x="3843200" y="165124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: afrundede hjørner 12">
            <a:extLst>
              <a:ext uri="{FF2B5EF4-FFF2-40B4-BE49-F238E27FC236}">
                <a16:creationId xmlns:a16="http://schemas.microsoft.com/office/drawing/2014/main" id="{CAA9A689-5F3F-446D-B69A-590255209027}"/>
              </a:ext>
            </a:extLst>
          </p:cNvPr>
          <p:cNvSpPr/>
          <p:nvPr/>
        </p:nvSpPr>
        <p:spPr>
          <a:xfrm>
            <a:off x="9381849" y="293655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: afrundede hjørner 13">
            <a:extLst>
              <a:ext uri="{FF2B5EF4-FFF2-40B4-BE49-F238E27FC236}">
                <a16:creationId xmlns:a16="http://schemas.microsoft.com/office/drawing/2014/main" id="{57240466-8433-4008-A996-1843D7AE4D7A}"/>
              </a:ext>
            </a:extLst>
          </p:cNvPr>
          <p:cNvSpPr/>
          <p:nvPr/>
        </p:nvSpPr>
        <p:spPr>
          <a:xfrm>
            <a:off x="8273146" y="293653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: afrundede hjørner 14">
            <a:extLst>
              <a:ext uri="{FF2B5EF4-FFF2-40B4-BE49-F238E27FC236}">
                <a16:creationId xmlns:a16="http://schemas.microsoft.com/office/drawing/2014/main" id="{07735C0F-4300-4001-8D68-45A6B5558DAA}"/>
              </a:ext>
            </a:extLst>
          </p:cNvPr>
          <p:cNvSpPr/>
          <p:nvPr/>
        </p:nvSpPr>
        <p:spPr>
          <a:xfrm>
            <a:off x="7167158" y="389446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: afrundede hjørner 15">
            <a:extLst>
              <a:ext uri="{FF2B5EF4-FFF2-40B4-BE49-F238E27FC236}">
                <a16:creationId xmlns:a16="http://schemas.microsoft.com/office/drawing/2014/main" id="{5A34FB04-A4E4-4D2A-8ABA-FF2EAA338FB1}"/>
              </a:ext>
            </a:extLst>
          </p:cNvPr>
          <p:cNvSpPr/>
          <p:nvPr/>
        </p:nvSpPr>
        <p:spPr>
          <a:xfrm>
            <a:off x="6061165" y="195589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9670AFB-505F-4626-8F03-7A672F902DC8}"/>
              </a:ext>
            </a:extLst>
          </p:cNvPr>
          <p:cNvSpPr txBox="1"/>
          <p:nvPr/>
        </p:nvSpPr>
        <p:spPr>
          <a:xfrm>
            <a:off x="2836831" y="451834"/>
            <a:ext cx="9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pets</a:t>
            </a:r>
            <a:r>
              <a:rPr lang="da-DK" sz="1200" dirty="0"/>
              <a:t> or </a:t>
            </a:r>
            <a:r>
              <a:rPr lang="da-DK" sz="1200" dirty="0" err="1"/>
              <a:t>other</a:t>
            </a:r>
            <a:r>
              <a:rPr lang="da-DK" sz="1200" dirty="0"/>
              <a:t> </a:t>
            </a:r>
            <a:r>
              <a:rPr lang="da-DK" sz="1200" dirty="0" err="1"/>
              <a:t>animals</a:t>
            </a:r>
            <a:r>
              <a:rPr lang="da-DK" sz="1200" dirty="0"/>
              <a:t> </a:t>
            </a:r>
            <a:r>
              <a:rPr lang="da-DK" sz="1200" dirty="0" err="1"/>
              <a:t>you</a:t>
            </a:r>
            <a:r>
              <a:rPr lang="da-DK" sz="1200" dirty="0"/>
              <a:t> like </a:t>
            </a:r>
          </a:p>
        </p:txBody>
      </p:sp>
      <p:sp>
        <p:nvSpPr>
          <p:cNvPr id="18" name="Rektangel: afrundede hjørner 17">
            <a:extLst>
              <a:ext uri="{FF2B5EF4-FFF2-40B4-BE49-F238E27FC236}">
                <a16:creationId xmlns:a16="http://schemas.microsoft.com/office/drawing/2014/main" id="{490E23BD-A6F8-4104-97BD-3EB919D49F09}"/>
              </a:ext>
            </a:extLst>
          </p:cNvPr>
          <p:cNvSpPr/>
          <p:nvPr/>
        </p:nvSpPr>
        <p:spPr>
          <a:xfrm>
            <a:off x="10483485" y="646353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Rektangel: afrundede hjørner 18">
            <a:extLst>
              <a:ext uri="{FF2B5EF4-FFF2-40B4-BE49-F238E27FC236}">
                <a16:creationId xmlns:a16="http://schemas.microsoft.com/office/drawing/2014/main" id="{8E859AD4-1192-41A9-B1EC-5E35E8454782}"/>
              </a:ext>
            </a:extLst>
          </p:cNvPr>
          <p:cNvSpPr/>
          <p:nvPr/>
        </p:nvSpPr>
        <p:spPr>
          <a:xfrm>
            <a:off x="10770869" y="1726471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Rektangel: afrundede hjørner 19">
            <a:extLst>
              <a:ext uri="{FF2B5EF4-FFF2-40B4-BE49-F238E27FC236}">
                <a16:creationId xmlns:a16="http://schemas.microsoft.com/office/drawing/2014/main" id="{C629C0C3-42F0-45E6-9C80-05CDE29A58B0}"/>
              </a:ext>
            </a:extLst>
          </p:cNvPr>
          <p:cNvSpPr/>
          <p:nvPr/>
        </p:nvSpPr>
        <p:spPr>
          <a:xfrm>
            <a:off x="8273146" y="5450537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1" name="Rektangel: afrundede hjørner 20">
            <a:extLst>
              <a:ext uri="{FF2B5EF4-FFF2-40B4-BE49-F238E27FC236}">
                <a16:creationId xmlns:a16="http://schemas.microsoft.com/office/drawing/2014/main" id="{230BFE99-001D-44F1-BFA3-6D9438BE5BFC}"/>
              </a:ext>
            </a:extLst>
          </p:cNvPr>
          <p:cNvSpPr/>
          <p:nvPr/>
        </p:nvSpPr>
        <p:spPr>
          <a:xfrm>
            <a:off x="9380766" y="5557483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Rektangel: afrundede hjørner 21">
            <a:extLst>
              <a:ext uri="{FF2B5EF4-FFF2-40B4-BE49-F238E27FC236}">
                <a16:creationId xmlns:a16="http://schemas.microsoft.com/office/drawing/2014/main" id="{77C5C4EB-739A-4128-B95A-9A40543886C9}"/>
              </a:ext>
            </a:extLst>
          </p:cNvPr>
          <p:cNvSpPr/>
          <p:nvPr/>
        </p:nvSpPr>
        <p:spPr>
          <a:xfrm>
            <a:off x="10736034" y="2799807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: afrundede hjørner 22">
            <a:extLst>
              <a:ext uri="{FF2B5EF4-FFF2-40B4-BE49-F238E27FC236}">
                <a16:creationId xmlns:a16="http://schemas.microsoft.com/office/drawing/2014/main" id="{90411598-3500-4229-B9C0-1618A55F3F52}"/>
              </a:ext>
            </a:extLst>
          </p:cNvPr>
          <p:cNvSpPr/>
          <p:nvPr/>
        </p:nvSpPr>
        <p:spPr>
          <a:xfrm>
            <a:off x="10762157" y="3879925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Rektangel: afrundede hjørner 23">
            <a:extLst>
              <a:ext uri="{FF2B5EF4-FFF2-40B4-BE49-F238E27FC236}">
                <a16:creationId xmlns:a16="http://schemas.microsoft.com/office/drawing/2014/main" id="{7E8E61D1-D69E-460F-ADD3-3505F74BCA31}"/>
              </a:ext>
            </a:extLst>
          </p:cNvPr>
          <p:cNvSpPr/>
          <p:nvPr/>
        </p:nvSpPr>
        <p:spPr>
          <a:xfrm>
            <a:off x="10483481" y="4958419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Rektangel: afrundede hjørner 24">
            <a:extLst>
              <a:ext uri="{FF2B5EF4-FFF2-40B4-BE49-F238E27FC236}">
                <a16:creationId xmlns:a16="http://schemas.microsoft.com/office/drawing/2014/main" id="{0394E320-7092-4F0A-9642-470F924FB173}"/>
              </a:ext>
            </a:extLst>
          </p:cNvPr>
          <p:cNvSpPr/>
          <p:nvPr/>
        </p:nvSpPr>
        <p:spPr>
          <a:xfrm>
            <a:off x="4914351" y="5699972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6" name="Rektangel: afrundede hjørner 25">
            <a:extLst>
              <a:ext uri="{FF2B5EF4-FFF2-40B4-BE49-F238E27FC236}">
                <a16:creationId xmlns:a16="http://schemas.microsoft.com/office/drawing/2014/main" id="{D804D34E-147D-4EA6-8ECE-BCB5E7C32E5E}"/>
              </a:ext>
            </a:extLst>
          </p:cNvPr>
          <p:cNvSpPr/>
          <p:nvPr/>
        </p:nvSpPr>
        <p:spPr>
          <a:xfrm>
            <a:off x="6042941" y="5517088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7" name="Rektangel: afrundede hjørner 26">
            <a:extLst>
              <a:ext uri="{FF2B5EF4-FFF2-40B4-BE49-F238E27FC236}">
                <a16:creationId xmlns:a16="http://schemas.microsoft.com/office/drawing/2014/main" id="{6E716D9C-6102-4458-A907-7CFE7C0D0EE2}"/>
              </a:ext>
            </a:extLst>
          </p:cNvPr>
          <p:cNvSpPr/>
          <p:nvPr/>
        </p:nvSpPr>
        <p:spPr>
          <a:xfrm>
            <a:off x="7159270" y="5595470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8" name="Rektangel: afrundede hjørner 27">
            <a:extLst>
              <a:ext uri="{FF2B5EF4-FFF2-40B4-BE49-F238E27FC236}">
                <a16:creationId xmlns:a16="http://schemas.microsoft.com/office/drawing/2014/main" id="{96451D6D-9627-451D-A30E-FD457F5D507C}"/>
              </a:ext>
            </a:extLst>
          </p:cNvPr>
          <p:cNvSpPr/>
          <p:nvPr/>
        </p:nvSpPr>
        <p:spPr>
          <a:xfrm>
            <a:off x="478017" y="5467784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Rektangel: afrundede hjørner 28">
            <a:extLst>
              <a:ext uri="{FF2B5EF4-FFF2-40B4-BE49-F238E27FC236}">
                <a16:creationId xmlns:a16="http://schemas.microsoft.com/office/drawing/2014/main" id="{AE906974-59D2-4AD3-8485-88031960A0AC}"/>
              </a:ext>
            </a:extLst>
          </p:cNvPr>
          <p:cNvSpPr/>
          <p:nvPr/>
        </p:nvSpPr>
        <p:spPr>
          <a:xfrm>
            <a:off x="1569044" y="5581002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: afrundede hjørner 29">
            <a:extLst>
              <a:ext uri="{FF2B5EF4-FFF2-40B4-BE49-F238E27FC236}">
                <a16:creationId xmlns:a16="http://schemas.microsoft.com/office/drawing/2014/main" id="{C161564D-844A-417D-A69F-4466F9F0036C}"/>
              </a:ext>
            </a:extLst>
          </p:cNvPr>
          <p:cNvSpPr/>
          <p:nvPr/>
        </p:nvSpPr>
        <p:spPr>
          <a:xfrm>
            <a:off x="2684146" y="5708677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: afrundede hjørner 30">
            <a:extLst>
              <a:ext uri="{FF2B5EF4-FFF2-40B4-BE49-F238E27FC236}">
                <a16:creationId xmlns:a16="http://schemas.microsoft.com/office/drawing/2014/main" id="{F5E98E0E-AE3A-420E-ABCD-8BD2C022E552}"/>
              </a:ext>
            </a:extLst>
          </p:cNvPr>
          <p:cNvSpPr/>
          <p:nvPr/>
        </p:nvSpPr>
        <p:spPr>
          <a:xfrm>
            <a:off x="3791892" y="5523699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Rektangel: afrundede hjørner 31">
            <a:extLst>
              <a:ext uri="{FF2B5EF4-FFF2-40B4-BE49-F238E27FC236}">
                <a16:creationId xmlns:a16="http://schemas.microsoft.com/office/drawing/2014/main" id="{89688F7C-88D9-4BEA-8C84-7B5E26D27E37}"/>
              </a:ext>
            </a:extLst>
          </p:cNvPr>
          <p:cNvSpPr/>
          <p:nvPr/>
        </p:nvSpPr>
        <p:spPr>
          <a:xfrm>
            <a:off x="3665207" y="4237699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Rektangel: afrundede hjørner 32">
            <a:extLst>
              <a:ext uri="{FF2B5EF4-FFF2-40B4-BE49-F238E27FC236}">
                <a16:creationId xmlns:a16="http://schemas.microsoft.com/office/drawing/2014/main" id="{8C25C2E3-4B82-4B2B-B38E-3BFEBADF02C1}"/>
              </a:ext>
            </a:extLst>
          </p:cNvPr>
          <p:cNvSpPr/>
          <p:nvPr/>
        </p:nvSpPr>
        <p:spPr>
          <a:xfrm>
            <a:off x="2553783" y="4101397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4" name="Rektangel: afrundede hjørner 33">
            <a:extLst>
              <a:ext uri="{FF2B5EF4-FFF2-40B4-BE49-F238E27FC236}">
                <a16:creationId xmlns:a16="http://schemas.microsoft.com/office/drawing/2014/main" id="{4CDF314B-003D-40E8-A588-FB38389330BC}"/>
              </a:ext>
            </a:extLst>
          </p:cNvPr>
          <p:cNvSpPr/>
          <p:nvPr/>
        </p:nvSpPr>
        <p:spPr>
          <a:xfrm>
            <a:off x="1451065" y="4242540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Rektangel: afrundede hjørner 34">
            <a:extLst>
              <a:ext uri="{FF2B5EF4-FFF2-40B4-BE49-F238E27FC236}">
                <a16:creationId xmlns:a16="http://schemas.microsoft.com/office/drawing/2014/main" id="{B0496793-C52E-4B68-ACD0-E67C4E5C7492}"/>
              </a:ext>
            </a:extLst>
          </p:cNvPr>
          <p:cNvSpPr/>
          <p:nvPr/>
        </p:nvSpPr>
        <p:spPr>
          <a:xfrm>
            <a:off x="339641" y="4389461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Rektangel: afrundede hjørner 35">
            <a:extLst>
              <a:ext uri="{FF2B5EF4-FFF2-40B4-BE49-F238E27FC236}">
                <a16:creationId xmlns:a16="http://schemas.microsoft.com/office/drawing/2014/main" id="{CC5BE839-753C-40DD-8945-3DE686F0003F}"/>
              </a:ext>
            </a:extLst>
          </p:cNvPr>
          <p:cNvSpPr/>
          <p:nvPr/>
        </p:nvSpPr>
        <p:spPr>
          <a:xfrm>
            <a:off x="9213621" y="3805648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7" name="Rektangel: afrundede hjørner 36">
            <a:extLst>
              <a:ext uri="{FF2B5EF4-FFF2-40B4-BE49-F238E27FC236}">
                <a16:creationId xmlns:a16="http://schemas.microsoft.com/office/drawing/2014/main" id="{0CD9FBC4-FD31-4EE2-A3E7-B8D86617AC17}"/>
              </a:ext>
            </a:extLst>
          </p:cNvPr>
          <p:cNvSpPr/>
          <p:nvPr/>
        </p:nvSpPr>
        <p:spPr>
          <a:xfrm>
            <a:off x="8093491" y="4023020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Rektangel: afrundede hjørner 37">
            <a:extLst>
              <a:ext uri="{FF2B5EF4-FFF2-40B4-BE49-F238E27FC236}">
                <a16:creationId xmlns:a16="http://schemas.microsoft.com/office/drawing/2014/main" id="{9D74DE5B-1C00-4DF7-93D0-065DB5D19270}"/>
              </a:ext>
            </a:extLst>
          </p:cNvPr>
          <p:cNvSpPr/>
          <p:nvPr/>
        </p:nvSpPr>
        <p:spPr>
          <a:xfrm>
            <a:off x="6990773" y="4237699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Rektangel: afrundede hjørner 38">
            <a:extLst>
              <a:ext uri="{FF2B5EF4-FFF2-40B4-BE49-F238E27FC236}">
                <a16:creationId xmlns:a16="http://schemas.microsoft.com/office/drawing/2014/main" id="{F6285061-2D8B-4FE0-8B3C-9D053ACCA720}"/>
              </a:ext>
            </a:extLst>
          </p:cNvPr>
          <p:cNvSpPr/>
          <p:nvPr/>
        </p:nvSpPr>
        <p:spPr>
          <a:xfrm>
            <a:off x="5879349" y="4103894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Rektangel: afrundede hjørner 39">
            <a:extLst>
              <a:ext uri="{FF2B5EF4-FFF2-40B4-BE49-F238E27FC236}">
                <a16:creationId xmlns:a16="http://schemas.microsoft.com/office/drawing/2014/main" id="{51FA483C-FC24-419A-86D6-8C7C27C673BF}"/>
              </a:ext>
            </a:extLst>
          </p:cNvPr>
          <p:cNvSpPr/>
          <p:nvPr/>
        </p:nvSpPr>
        <p:spPr>
          <a:xfrm>
            <a:off x="4776631" y="4408913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Rektangel: afrundede hjørner 40">
            <a:extLst>
              <a:ext uri="{FF2B5EF4-FFF2-40B4-BE49-F238E27FC236}">
                <a16:creationId xmlns:a16="http://schemas.microsoft.com/office/drawing/2014/main" id="{9FD09C10-6226-4679-B814-9EECB568401A}"/>
              </a:ext>
            </a:extLst>
          </p:cNvPr>
          <p:cNvSpPr/>
          <p:nvPr/>
        </p:nvSpPr>
        <p:spPr>
          <a:xfrm>
            <a:off x="5538091" y="1789310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Rektangel: afrundede hjørner 41">
            <a:extLst>
              <a:ext uri="{FF2B5EF4-FFF2-40B4-BE49-F238E27FC236}">
                <a16:creationId xmlns:a16="http://schemas.microsoft.com/office/drawing/2014/main" id="{8A96AF71-79CE-461F-ADCD-9834D92CA1EE}"/>
              </a:ext>
            </a:extLst>
          </p:cNvPr>
          <p:cNvSpPr/>
          <p:nvPr/>
        </p:nvSpPr>
        <p:spPr>
          <a:xfrm>
            <a:off x="6647363" y="2025653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3" name="Rektangel: afrundede hjørner 42">
            <a:extLst>
              <a:ext uri="{FF2B5EF4-FFF2-40B4-BE49-F238E27FC236}">
                <a16:creationId xmlns:a16="http://schemas.microsoft.com/office/drawing/2014/main" id="{1D6F46D3-BF7E-46FB-BFCF-3C9BF7052AAB}"/>
              </a:ext>
            </a:extLst>
          </p:cNvPr>
          <p:cNvSpPr/>
          <p:nvPr/>
        </p:nvSpPr>
        <p:spPr>
          <a:xfrm>
            <a:off x="7786007" y="2220466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Rektangel: afrundede hjørner 43">
            <a:extLst>
              <a:ext uri="{FF2B5EF4-FFF2-40B4-BE49-F238E27FC236}">
                <a16:creationId xmlns:a16="http://schemas.microsoft.com/office/drawing/2014/main" id="{74FBE78A-C7F7-41CE-B917-B7B67E8BD444}"/>
              </a:ext>
            </a:extLst>
          </p:cNvPr>
          <p:cNvSpPr/>
          <p:nvPr/>
        </p:nvSpPr>
        <p:spPr>
          <a:xfrm>
            <a:off x="8897981" y="2710708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Rektangel: afrundede hjørner 44">
            <a:extLst>
              <a:ext uri="{FF2B5EF4-FFF2-40B4-BE49-F238E27FC236}">
                <a16:creationId xmlns:a16="http://schemas.microsoft.com/office/drawing/2014/main" id="{B7E7BCCC-671D-4619-9178-E0CAD1398EED}"/>
              </a:ext>
            </a:extLst>
          </p:cNvPr>
          <p:cNvSpPr/>
          <p:nvPr/>
        </p:nvSpPr>
        <p:spPr>
          <a:xfrm>
            <a:off x="2204353" y="1719244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6" name="Rektangel: afrundede hjørner 45">
            <a:extLst>
              <a:ext uri="{FF2B5EF4-FFF2-40B4-BE49-F238E27FC236}">
                <a16:creationId xmlns:a16="http://schemas.microsoft.com/office/drawing/2014/main" id="{7ACCBDF7-2330-43C9-B5CC-C6EDB1FD9851}"/>
              </a:ext>
            </a:extLst>
          </p:cNvPr>
          <p:cNvSpPr/>
          <p:nvPr/>
        </p:nvSpPr>
        <p:spPr>
          <a:xfrm>
            <a:off x="3314157" y="1831353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7" name="Rektangel: afrundede hjørner 46">
            <a:extLst>
              <a:ext uri="{FF2B5EF4-FFF2-40B4-BE49-F238E27FC236}">
                <a16:creationId xmlns:a16="http://schemas.microsoft.com/office/drawing/2014/main" id="{883D04A8-B2C0-4947-BAEB-6CD445CA64E4}"/>
              </a:ext>
            </a:extLst>
          </p:cNvPr>
          <p:cNvSpPr/>
          <p:nvPr/>
        </p:nvSpPr>
        <p:spPr>
          <a:xfrm>
            <a:off x="4428287" y="2008217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8" name="Rektangel: afrundede hjørner 47">
            <a:extLst>
              <a:ext uri="{FF2B5EF4-FFF2-40B4-BE49-F238E27FC236}">
                <a16:creationId xmlns:a16="http://schemas.microsoft.com/office/drawing/2014/main" id="{EB791E2B-535C-4210-A851-A368080523D0}"/>
              </a:ext>
            </a:extLst>
          </p:cNvPr>
          <p:cNvSpPr/>
          <p:nvPr/>
        </p:nvSpPr>
        <p:spPr>
          <a:xfrm>
            <a:off x="339641" y="2819111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9" name="Rektangel: afrundede hjørner 48">
            <a:extLst>
              <a:ext uri="{FF2B5EF4-FFF2-40B4-BE49-F238E27FC236}">
                <a16:creationId xmlns:a16="http://schemas.microsoft.com/office/drawing/2014/main" id="{E9E4DBCB-47C5-4760-B71C-D7182F71B4E0}"/>
              </a:ext>
            </a:extLst>
          </p:cNvPr>
          <p:cNvSpPr/>
          <p:nvPr/>
        </p:nvSpPr>
        <p:spPr>
          <a:xfrm>
            <a:off x="1099170" y="1697243"/>
            <a:ext cx="1058085" cy="103649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0" name="Rektangel: afrundede hjørner 49">
            <a:extLst>
              <a:ext uri="{FF2B5EF4-FFF2-40B4-BE49-F238E27FC236}">
                <a16:creationId xmlns:a16="http://schemas.microsoft.com/office/drawing/2014/main" id="{9F66C939-876A-4AD2-AD6E-2BFFFAB5DD28}"/>
              </a:ext>
            </a:extLst>
          </p:cNvPr>
          <p:cNvSpPr/>
          <p:nvPr/>
        </p:nvSpPr>
        <p:spPr>
          <a:xfrm>
            <a:off x="1466890" y="2804710"/>
            <a:ext cx="1280160" cy="1254034"/>
          </a:xfrm>
          <a:prstGeom prst="round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3D17AF88-736C-4753-9947-2BB15712D4A2}"/>
              </a:ext>
            </a:extLst>
          </p:cNvPr>
          <p:cNvSpPr txBox="1"/>
          <p:nvPr/>
        </p:nvSpPr>
        <p:spPr>
          <a:xfrm>
            <a:off x="1700341" y="3250093"/>
            <a:ext cx="81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FINISH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id="{3AD7E424-A92A-4234-B40D-5FDB3BFB8F38}"/>
              </a:ext>
            </a:extLst>
          </p:cNvPr>
          <p:cNvSpPr txBox="1"/>
          <p:nvPr/>
        </p:nvSpPr>
        <p:spPr>
          <a:xfrm>
            <a:off x="5949599" y="3412812"/>
            <a:ext cx="320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/>
              <a:t>LET’S TALK ABOUT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01AA688-1848-4191-9889-06CC2A9186E3}"/>
              </a:ext>
            </a:extLst>
          </p:cNvPr>
          <p:cNvSpPr txBox="1"/>
          <p:nvPr/>
        </p:nvSpPr>
        <p:spPr>
          <a:xfrm>
            <a:off x="8420083" y="1450158"/>
            <a:ext cx="2090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err="1"/>
              <a:t>Anyone</a:t>
            </a:r>
            <a:r>
              <a:rPr lang="da-DK" sz="1400" b="1" dirty="0"/>
              <a:t> </a:t>
            </a:r>
            <a:r>
              <a:rPr lang="da-DK" sz="1400" b="1" dirty="0" err="1"/>
              <a:t>can</a:t>
            </a:r>
            <a:r>
              <a:rPr lang="da-DK" sz="1400" b="1" dirty="0"/>
              <a:t> ask </a:t>
            </a:r>
            <a:r>
              <a:rPr lang="da-DK" sz="1400" b="1" dirty="0" err="1"/>
              <a:t>follow-up</a:t>
            </a:r>
            <a:r>
              <a:rPr lang="da-DK" sz="1400" b="1" dirty="0"/>
              <a:t> </a:t>
            </a:r>
            <a:r>
              <a:rPr lang="da-DK" sz="1400" b="1" dirty="0" err="1"/>
              <a:t>questions</a:t>
            </a:r>
            <a:r>
              <a:rPr lang="da-DK" sz="1400" b="1" dirty="0"/>
              <a:t> at </a:t>
            </a:r>
            <a:r>
              <a:rPr lang="da-DK" sz="1400" b="1" dirty="0" err="1"/>
              <a:t>any</a:t>
            </a:r>
            <a:r>
              <a:rPr lang="da-DK" sz="1400" b="1" dirty="0"/>
              <a:t> time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B735E751-3652-4BC7-A9DE-24A7BD6F0E32}"/>
              </a:ext>
            </a:extLst>
          </p:cNvPr>
          <p:cNvSpPr txBox="1"/>
          <p:nvPr/>
        </p:nvSpPr>
        <p:spPr>
          <a:xfrm>
            <a:off x="2810669" y="3071956"/>
            <a:ext cx="3137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u="sng" dirty="0" err="1"/>
              <a:t>Question</a:t>
            </a:r>
            <a:r>
              <a:rPr lang="da-DK" sz="1400" b="1" u="sng" dirty="0"/>
              <a:t> </a:t>
            </a:r>
            <a:r>
              <a:rPr lang="da-DK" sz="1400" b="1" u="sng" dirty="0" err="1"/>
              <a:t>word</a:t>
            </a:r>
            <a:r>
              <a:rPr lang="da-DK" sz="1400" b="1" u="sng" dirty="0"/>
              <a:t> Square</a:t>
            </a:r>
            <a:r>
              <a:rPr lang="da-DK" sz="1400" b="1" dirty="0"/>
              <a:t> </a:t>
            </a:r>
            <a:r>
              <a:rPr lang="da-DK" sz="1400" dirty="0" err="1"/>
              <a:t>Other</a:t>
            </a:r>
            <a:r>
              <a:rPr lang="da-DK" sz="1400" dirty="0"/>
              <a:t> students ask </a:t>
            </a:r>
            <a:r>
              <a:rPr lang="da-DK" sz="1400" dirty="0" err="1"/>
              <a:t>you</a:t>
            </a:r>
            <a:r>
              <a:rPr lang="da-DK" sz="1400" dirty="0"/>
              <a:t> </a:t>
            </a:r>
            <a:r>
              <a:rPr lang="da-DK" sz="1400" dirty="0" err="1"/>
              <a:t>questions</a:t>
            </a:r>
            <a:r>
              <a:rPr lang="da-DK" sz="1400" dirty="0"/>
              <a:t> </a:t>
            </a:r>
            <a:r>
              <a:rPr lang="da-DK" sz="1400" dirty="0" err="1"/>
              <a:t>beginning</a:t>
            </a:r>
            <a:r>
              <a:rPr lang="da-DK" sz="1400" dirty="0"/>
              <a:t> with </a:t>
            </a:r>
            <a:r>
              <a:rPr lang="da-DK" sz="1400" dirty="0" err="1"/>
              <a:t>this</a:t>
            </a:r>
            <a:r>
              <a:rPr lang="da-DK" sz="1400" dirty="0"/>
              <a:t> </a:t>
            </a:r>
            <a:r>
              <a:rPr lang="da-DK" sz="1400" dirty="0" err="1"/>
              <a:t>word</a:t>
            </a:r>
            <a:r>
              <a:rPr lang="da-DK" sz="1400" dirty="0"/>
              <a:t>.</a:t>
            </a:r>
            <a:r>
              <a:rPr lang="da-DK" sz="1400" b="1" u="sng" dirty="0"/>
              <a:t> </a:t>
            </a:r>
          </a:p>
        </p:txBody>
      </p:sp>
      <p:sp>
        <p:nvSpPr>
          <p:cNvPr id="54" name="Tekstfelt 53">
            <a:extLst>
              <a:ext uri="{FF2B5EF4-FFF2-40B4-BE49-F238E27FC236}">
                <a16:creationId xmlns:a16="http://schemas.microsoft.com/office/drawing/2014/main" id="{6B3A47CF-BF10-4D81-A6D7-0026E04EB8A7}"/>
              </a:ext>
            </a:extLst>
          </p:cNvPr>
          <p:cNvSpPr txBox="1"/>
          <p:nvPr/>
        </p:nvSpPr>
        <p:spPr>
          <a:xfrm>
            <a:off x="3755552" y="1386846"/>
            <a:ext cx="36116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Talk for as long as </a:t>
            </a:r>
            <a:r>
              <a:rPr lang="da-DK" sz="1400" b="1" dirty="0" err="1"/>
              <a:t>possible</a:t>
            </a:r>
            <a:r>
              <a:rPr lang="da-DK" sz="1400" b="1" dirty="0"/>
              <a:t> </a:t>
            </a:r>
            <a:r>
              <a:rPr lang="da-DK" sz="1400" b="1" dirty="0" err="1"/>
              <a:t>about</a:t>
            </a:r>
            <a:r>
              <a:rPr lang="da-DK" sz="1400" b="1" dirty="0"/>
              <a:t> </a:t>
            </a:r>
            <a:r>
              <a:rPr lang="da-DK" sz="1400" b="1" dirty="0" err="1"/>
              <a:t>each</a:t>
            </a:r>
            <a:r>
              <a:rPr lang="da-DK" sz="1400" b="1" dirty="0"/>
              <a:t> </a:t>
            </a:r>
            <a:r>
              <a:rPr lang="da-DK" sz="1400" b="1" dirty="0" err="1"/>
              <a:t>topic</a:t>
            </a:r>
            <a:endParaRPr lang="da-DK" sz="1400" b="1" dirty="0"/>
          </a:p>
        </p:txBody>
      </p:sp>
      <p:sp>
        <p:nvSpPr>
          <p:cNvPr id="56" name="Tekstfelt 55">
            <a:extLst>
              <a:ext uri="{FF2B5EF4-FFF2-40B4-BE49-F238E27FC236}">
                <a16:creationId xmlns:a16="http://schemas.microsoft.com/office/drawing/2014/main" id="{93B205F2-B3AB-4FDF-98FE-9387B5E9751E}"/>
              </a:ext>
            </a:extLst>
          </p:cNvPr>
          <p:cNvSpPr txBox="1"/>
          <p:nvPr/>
        </p:nvSpPr>
        <p:spPr>
          <a:xfrm>
            <a:off x="4042968" y="360391"/>
            <a:ext cx="944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r>
              <a:rPr lang="da-DK" sz="1200" dirty="0"/>
              <a:t> </a:t>
            </a:r>
          </a:p>
          <a:p>
            <a:r>
              <a:rPr lang="da-DK" sz="1200" dirty="0" err="1"/>
              <a:t>favourite</a:t>
            </a:r>
            <a:r>
              <a:rPr lang="da-DK" sz="1200" dirty="0"/>
              <a:t> </a:t>
            </a:r>
          </a:p>
          <a:p>
            <a:r>
              <a:rPr lang="da-DK" sz="1200" dirty="0"/>
              <a:t>food </a:t>
            </a:r>
          </a:p>
        </p:txBody>
      </p:sp>
      <p:sp>
        <p:nvSpPr>
          <p:cNvPr id="57" name="Tekstfelt 56">
            <a:extLst>
              <a:ext uri="{FF2B5EF4-FFF2-40B4-BE49-F238E27FC236}">
                <a16:creationId xmlns:a16="http://schemas.microsoft.com/office/drawing/2014/main" id="{4126B3EC-28AC-47DB-B0D3-DCA69E7DE896}"/>
              </a:ext>
            </a:extLst>
          </p:cNvPr>
          <p:cNvSpPr txBox="1"/>
          <p:nvPr/>
        </p:nvSpPr>
        <p:spPr>
          <a:xfrm>
            <a:off x="5061877" y="430061"/>
            <a:ext cx="944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what</a:t>
            </a:r>
            <a:r>
              <a:rPr lang="da-DK" sz="1200" dirty="0"/>
              <a:t> </a:t>
            </a:r>
            <a:r>
              <a:rPr lang="da-DK" sz="1200" dirty="0" err="1"/>
              <a:t>you</a:t>
            </a:r>
            <a:endParaRPr lang="da-DK" sz="1200" dirty="0"/>
          </a:p>
          <a:p>
            <a:r>
              <a:rPr lang="da-DK" sz="1200" dirty="0"/>
              <a:t>do in </a:t>
            </a:r>
            <a:r>
              <a:rPr lang="da-DK" sz="1200" dirty="0" err="1"/>
              <a:t>your</a:t>
            </a:r>
            <a:endParaRPr lang="da-DK" sz="1200" dirty="0"/>
          </a:p>
          <a:p>
            <a:r>
              <a:rPr lang="da-DK" sz="1200" dirty="0"/>
              <a:t>spare time </a:t>
            </a:r>
          </a:p>
        </p:txBody>
      </p:sp>
      <p:sp>
        <p:nvSpPr>
          <p:cNvPr id="58" name="Tekstfelt 57">
            <a:extLst>
              <a:ext uri="{FF2B5EF4-FFF2-40B4-BE49-F238E27FC236}">
                <a16:creationId xmlns:a16="http://schemas.microsoft.com/office/drawing/2014/main" id="{1818E567-6CF9-4D3D-9F52-289F87180ABB}"/>
              </a:ext>
            </a:extLst>
          </p:cNvPr>
          <p:cNvSpPr txBox="1"/>
          <p:nvPr/>
        </p:nvSpPr>
        <p:spPr>
          <a:xfrm>
            <a:off x="6146093" y="347322"/>
            <a:ext cx="9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what</a:t>
            </a:r>
            <a:r>
              <a:rPr lang="da-DK" sz="1200" dirty="0"/>
              <a:t> </a:t>
            </a:r>
            <a:r>
              <a:rPr lang="da-DK" sz="1200" dirty="0" err="1"/>
              <a:t>you</a:t>
            </a:r>
            <a:endParaRPr lang="da-DK" sz="1200" dirty="0"/>
          </a:p>
          <a:p>
            <a:r>
              <a:rPr lang="da-DK" sz="1200" dirty="0"/>
              <a:t>like </a:t>
            </a:r>
            <a:r>
              <a:rPr lang="da-DK" sz="1200" dirty="0" err="1"/>
              <a:t>about</a:t>
            </a:r>
            <a:endParaRPr lang="da-DK" sz="1200" dirty="0"/>
          </a:p>
          <a:p>
            <a:r>
              <a:rPr lang="da-DK" sz="1200" dirty="0" err="1"/>
              <a:t>your</a:t>
            </a:r>
            <a:r>
              <a:rPr lang="da-DK" sz="1200" dirty="0"/>
              <a:t> city /</a:t>
            </a:r>
          </a:p>
          <a:p>
            <a:r>
              <a:rPr lang="da-DK" sz="1200" dirty="0" err="1"/>
              <a:t>town</a:t>
            </a:r>
            <a:r>
              <a:rPr lang="da-DK" sz="1200" dirty="0"/>
              <a:t> </a:t>
            </a:r>
          </a:p>
        </p:txBody>
      </p:sp>
      <p:sp>
        <p:nvSpPr>
          <p:cNvPr id="59" name="Tekstfelt 58">
            <a:extLst>
              <a:ext uri="{FF2B5EF4-FFF2-40B4-BE49-F238E27FC236}">
                <a16:creationId xmlns:a16="http://schemas.microsoft.com/office/drawing/2014/main" id="{D6E0AB7B-E69F-4083-8653-F706098C93BB}"/>
              </a:ext>
            </a:extLst>
          </p:cNvPr>
          <p:cNvSpPr txBox="1"/>
          <p:nvPr/>
        </p:nvSpPr>
        <p:spPr>
          <a:xfrm>
            <a:off x="8388559" y="543263"/>
            <a:ext cx="944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r>
              <a:rPr lang="da-DK" sz="1200" dirty="0"/>
              <a:t> </a:t>
            </a:r>
          </a:p>
          <a:p>
            <a:r>
              <a:rPr lang="da-DK" sz="1200" dirty="0" err="1"/>
              <a:t>grandfather</a:t>
            </a:r>
            <a:endParaRPr lang="da-DK" sz="1200" dirty="0"/>
          </a:p>
        </p:txBody>
      </p:sp>
      <p:sp>
        <p:nvSpPr>
          <p:cNvPr id="60" name="Tekstfelt 59">
            <a:extLst>
              <a:ext uri="{FF2B5EF4-FFF2-40B4-BE49-F238E27FC236}">
                <a16:creationId xmlns:a16="http://schemas.microsoft.com/office/drawing/2014/main" id="{55F3B0B5-2DDF-406B-8D03-1BAEBB7362D6}"/>
              </a:ext>
            </a:extLst>
          </p:cNvPr>
          <p:cNvSpPr txBox="1"/>
          <p:nvPr/>
        </p:nvSpPr>
        <p:spPr>
          <a:xfrm>
            <a:off x="7343522" y="691308"/>
            <a:ext cx="94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WHEN</a:t>
            </a:r>
            <a:r>
              <a:rPr lang="da-DK" sz="1200" dirty="0"/>
              <a:t> </a:t>
            </a:r>
          </a:p>
        </p:txBody>
      </p:sp>
      <p:sp>
        <p:nvSpPr>
          <p:cNvPr id="61" name="Tekstfelt 60">
            <a:extLst>
              <a:ext uri="{FF2B5EF4-FFF2-40B4-BE49-F238E27FC236}">
                <a16:creationId xmlns:a16="http://schemas.microsoft.com/office/drawing/2014/main" id="{7645BB2D-271A-4A06-AACB-4143C4D1AE3B}"/>
              </a:ext>
            </a:extLst>
          </p:cNvPr>
          <p:cNvSpPr txBox="1"/>
          <p:nvPr/>
        </p:nvSpPr>
        <p:spPr>
          <a:xfrm>
            <a:off x="9520679" y="456177"/>
            <a:ext cx="944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what</a:t>
            </a:r>
            <a:r>
              <a:rPr lang="da-DK" sz="1200" dirty="0"/>
              <a:t> </a:t>
            </a:r>
            <a:r>
              <a:rPr lang="da-DK" sz="1200" dirty="0" err="1"/>
              <a:t>you</a:t>
            </a:r>
            <a:endParaRPr lang="da-DK" sz="1200" dirty="0"/>
          </a:p>
          <a:p>
            <a:r>
              <a:rPr lang="da-DK" sz="1200" dirty="0"/>
              <a:t>did last </a:t>
            </a:r>
          </a:p>
          <a:p>
            <a:r>
              <a:rPr lang="da-DK" sz="1200" dirty="0"/>
              <a:t>weekend</a:t>
            </a:r>
          </a:p>
        </p:txBody>
      </p:sp>
      <p:sp>
        <p:nvSpPr>
          <p:cNvPr id="62" name="Tekstfelt 61">
            <a:extLst>
              <a:ext uri="{FF2B5EF4-FFF2-40B4-BE49-F238E27FC236}">
                <a16:creationId xmlns:a16="http://schemas.microsoft.com/office/drawing/2014/main" id="{E467C023-7F18-44B7-BA4C-E4C61BC42D30}"/>
              </a:ext>
            </a:extLst>
          </p:cNvPr>
          <p:cNvSpPr txBox="1"/>
          <p:nvPr/>
        </p:nvSpPr>
        <p:spPr>
          <a:xfrm>
            <a:off x="10526518" y="756626"/>
            <a:ext cx="1066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what</a:t>
            </a:r>
            <a:r>
              <a:rPr lang="da-DK" sz="1200" dirty="0"/>
              <a:t> </a:t>
            </a:r>
            <a:r>
              <a:rPr lang="da-DK" sz="1200" dirty="0" err="1"/>
              <a:t>you</a:t>
            </a:r>
            <a:endParaRPr lang="da-DK" sz="1200" dirty="0"/>
          </a:p>
          <a:p>
            <a:r>
              <a:rPr lang="da-DK" sz="1200" dirty="0"/>
              <a:t>had for </a:t>
            </a:r>
          </a:p>
          <a:p>
            <a:r>
              <a:rPr lang="da-DK" sz="1200" dirty="0" err="1"/>
              <a:t>Breakfast</a:t>
            </a:r>
            <a:r>
              <a:rPr lang="da-DK" sz="1200" dirty="0"/>
              <a:t> </a:t>
            </a:r>
            <a:r>
              <a:rPr lang="da-DK" sz="1200" dirty="0" err="1"/>
              <a:t>this</a:t>
            </a:r>
            <a:r>
              <a:rPr lang="da-DK" sz="1200" dirty="0"/>
              <a:t> morning</a:t>
            </a:r>
          </a:p>
        </p:txBody>
      </p:sp>
      <p:sp>
        <p:nvSpPr>
          <p:cNvPr id="63" name="Tekstfelt 62">
            <a:extLst>
              <a:ext uri="{FF2B5EF4-FFF2-40B4-BE49-F238E27FC236}">
                <a16:creationId xmlns:a16="http://schemas.microsoft.com/office/drawing/2014/main" id="{E10EA669-A2F7-4114-A544-AAAA3FAC5100}"/>
              </a:ext>
            </a:extLst>
          </p:cNvPr>
          <p:cNvSpPr txBox="1"/>
          <p:nvPr/>
        </p:nvSpPr>
        <p:spPr>
          <a:xfrm>
            <a:off x="10866155" y="2045485"/>
            <a:ext cx="944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r>
              <a:rPr lang="da-DK" sz="1200" dirty="0"/>
              <a:t> </a:t>
            </a:r>
            <a:r>
              <a:rPr lang="da-DK" sz="1200" dirty="0" err="1"/>
              <a:t>daily</a:t>
            </a:r>
            <a:r>
              <a:rPr lang="da-DK" sz="1200" dirty="0"/>
              <a:t> </a:t>
            </a:r>
            <a:r>
              <a:rPr lang="da-DK" sz="1200" dirty="0" err="1"/>
              <a:t>routine</a:t>
            </a:r>
            <a:endParaRPr lang="da-DK" sz="1200" dirty="0"/>
          </a:p>
        </p:txBody>
      </p:sp>
      <p:sp>
        <p:nvSpPr>
          <p:cNvPr id="64" name="Tekstfelt 63">
            <a:extLst>
              <a:ext uri="{FF2B5EF4-FFF2-40B4-BE49-F238E27FC236}">
                <a16:creationId xmlns:a16="http://schemas.microsoft.com/office/drawing/2014/main" id="{81337AAE-80F0-409E-8A3E-890F0FFBF1E5}"/>
              </a:ext>
            </a:extLst>
          </p:cNvPr>
          <p:cNvSpPr txBox="1"/>
          <p:nvPr/>
        </p:nvSpPr>
        <p:spPr>
          <a:xfrm>
            <a:off x="10818255" y="2990360"/>
            <a:ext cx="944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what</a:t>
            </a:r>
            <a:r>
              <a:rPr lang="da-DK" sz="1200" dirty="0"/>
              <a:t> </a:t>
            </a:r>
            <a:r>
              <a:rPr lang="da-DK" sz="1200" dirty="0" err="1"/>
              <a:t>you</a:t>
            </a:r>
            <a:r>
              <a:rPr lang="da-DK" sz="1200" dirty="0"/>
              <a:t> did </a:t>
            </a:r>
            <a:r>
              <a:rPr lang="da-DK" sz="1200" dirty="0" err="1"/>
              <a:t>yesterday</a:t>
            </a:r>
            <a:endParaRPr lang="da-DK" sz="1200" dirty="0"/>
          </a:p>
        </p:txBody>
      </p:sp>
      <p:sp>
        <p:nvSpPr>
          <p:cNvPr id="65" name="Tekstfelt 64">
            <a:extLst>
              <a:ext uri="{FF2B5EF4-FFF2-40B4-BE49-F238E27FC236}">
                <a16:creationId xmlns:a16="http://schemas.microsoft.com/office/drawing/2014/main" id="{8F035808-1475-446C-A6B7-24F0E47C1A4E}"/>
              </a:ext>
            </a:extLst>
          </p:cNvPr>
          <p:cNvSpPr txBox="1"/>
          <p:nvPr/>
        </p:nvSpPr>
        <p:spPr>
          <a:xfrm>
            <a:off x="10970596" y="4203332"/>
            <a:ext cx="94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WHY</a:t>
            </a:r>
            <a:r>
              <a:rPr lang="da-DK" sz="1200" dirty="0"/>
              <a:t> </a:t>
            </a:r>
          </a:p>
        </p:txBody>
      </p:sp>
      <p:sp>
        <p:nvSpPr>
          <p:cNvPr id="66" name="Tekstfelt 65">
            <a:extLst>
              <a:ext uri="{FF2B5EF4-FFF2-40B4-BE49-F238E27FC236}">
                <a16:creationId xmlns:a16="http://schemas.microsoft.com/office/drawing/2014/main" id="{3F306A5A-339E-4EDD-ACBE-B5AA3C26269F}"/>
              </a:ext>
            </a:extLst>
          </p:cNvPr>
          <p:cNvSpPr txBox="1"/>
          <p:nvPr/>
        </p:nvSpPr>
        <p:spPr>
          <a:xfrm>
            <a:off x="10688952" y="5153498"/>
            <a:ext cx="944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r>
              <a:rPr lang="da-DK" sz="1200" dirty="0"/>
              <a:t> </a:t>
            </a:r>
            <a:r>
              <a:rPr lang="da-DK" sz="1200" dirty="0" err="1"/>
              <a:t>favourite</a:t>
            </a:r>
            <a:r>
              <a:rPr lang="da-DK" sz="1200" dirty="0"/>
              <a:t> </a:t>
            </a:r>
            <a:r>
              <a:rPr lang="da-DK" sz="1200" dirty="0" err="1"/>
              <a:t>music</a:t>
            </a:r>
            <a:endParaRPr lang="da-DK" sz="1200" dirty="0"/>
          </a:p>
        </p:txBody>
      </p:sp>
      <p:sp>
        <p:nvSpPr>
          <p:cNvPr id="67" name="Tekstfelt 66">
            <a:extLst>
              <a:ext uri="{FF2B5EF4-FFF2-40B4-BE49-F238E27FC236}">
                <a16:creationId xmlns:a16="http://schemas.microsoft.com/office/drawing/2014/main" id="{9636749C-B979-4C37-BFEF-285FB3E99070}"/>
              </a:ext>
            </a:extLst>
          </p:cNvPr>
          <p:cNvSpPr txBox="1"/>
          <p:nvPr/>
        </p:nvSpPr>
        <p:spPr>
          <a:xfrm>
            <a:off x="9508933" y="5750038"/>
            <a:ext cx="944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the last present </a:t>
            </a:r>
            <a:r>
              <a:rPr lang="da-DK" sz="1200" dirty="0" err="1"/>
              <a:t>you</a:t>
            </a:r>
            <a:r>
              <a:rPr lang="da-DK" sz="1200" dirty="0"/>
              <a:t> </a:t>
            </a:r>
            <a:r>
              <a:rPr lang="da-DK" sz="1200" dirty="0" err="1"/>
              <a:t>received</a:t>
            </a:r>
            <a:endParaRPr lang="da-DK" sz="1200" dirty="0"/>
          </a:p>
        </p:txBody>
      </p:sp>
      <p:sp>
        <p:nvSpPr>
          <p:cNvPr id="68" name="Tekstfelt 67">
            <a:extLst>
              <a:ext uri="{FF2B5EF4-FFF2-40B4-BE49-F238E27FC236}">
                <a16:creationId xmlns:a16="http://schemas.microsoft.com/office/drawing/2014/main" id="{5184CE3A-B82C-4695-98F2-3F8C6623987D}"/>
              </a:ext>
            </a:extLst>
          </p:cNvPr>
          <p:cNvSpPr txBox="1"/>
          <p:nvPr/>
        </p:nvSpPr>
        <p:spPr>
          <a:xfrm>
            <a:off x="8381167" y="5588926"/>
            <a:ext cx="9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what</a:t>
            </a:r>
            <a:r>
              <a:rPr lang="da-DK" sz="1200" dirty="0"/>
              <a:t> </a:t>
            </a:r>
            <a:r>
              <a:rPr lang="da-DK" sz="1200" dirty="0" err="1"/>
              <a:t>you</a:t>
            </a:r>
            <a:r>
              <a:rPr lang="da-DK" sz="1200" dirty="0"/>
              <a:t> </a:t>
            </a:r>
            <a:r>
              <a:rPr lang="da-DK" sz="1200" dirty="0" err="1"/>
              <a:t>are</a:t>
            </a:r>
            <a:r>
              <a:rPr lang="da-DK" sz="1200" dirty="0"/>
              <a:t> </a:t>
            </a:r>
            <a:r>
              <a:rPr lang="da-DK" sz="1200" dirty="0" err="1"/>
              <a:t>going</a:t>
            </a:r>
            <a:r>
              <a:rPr lang="da-DK" sz="1200" dirty="0"/>
              <a:t> </a:t>
            </a:r>
            <a:br>
              <a:rPr lang="da-DK" sz="1200" dirty="0"/>
            </a:br>
            <a:r>
              <a:rPr lang="da-DK" sz="1200" dirty="0"/>
              <a:t>to do </a:t>
            </a:r>
            <a:r>
              <a:rPr lang="da-DK" sz="1200" dirty="0" err="1"/>
              <a:t>tomorrow</a:t>
            </a:r>
            <a:endParaRPr lang="da-DK" sz="1200" dirty="0"/>
          </a:p>
        </p:txBody>
      </p:sp>
      <p:sp>
        <p:nvSpPr>
          <p:cNvPr id="69" name="Tekstfelt 68">
            <a:extLst>
              <a:ext uri="{FF2B5EF4-FFF2-40B4-BE49-F238E27FC236}">
                <a16:creationId xmlns:a16="http://schemas.microsoft.com/office/drawing/2014/main" id="{667D44A6-E90C-4193-8E95-A141E4E10F8E}"/>
              </a:ext>
            </a:extLst>
          </p:cNvPr>
          <p:cNvSpPr txBox="1"/>
          <p:nvPr/>
        </p:nvSpPr>
        <p:spPr>
          <a:xfrm>
            <a:off x="7288239" y="5871953"/>
            <a:ext cx="944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r>
              <a:rPr lang="da-DK" sz="1200" dirty="0"/>
              <a:t> last </a:t>
            </a:r>
            <a:r>
              <a:rPr lang="da-DK" sz="1200" dirty="0" err="1"/>
              <a:t>holiday</a:t>
            </a:r>
            <a:endParaRPr lang="da-DK" sz="1200" dirty="0"/>
          </a:p>
        </p:txBody>
      </p:sp>
      <p:sp>
        <p:nvSpPr>
          <p:cNvPr id="70" name="Tekstfelt 69">
            <a:extLst>
              <a:ext uri="{FF2B5EF4-FFF2-40B4-BE49-F238E27FC236}">
                <a16:creationId xmlns:a16="http://schemas.microsoft.com/office/drawing/2014/main" id="{529E6F22-E9BE-4FAC-80B1-6C29B70B34B1}"/>
              </a:ext>
            </a:extLst>
          </p:cNvPr>
          <p:cNvSpPr txBox="1"/>
          <p:nvPr/>
        </p:nvSpPr>
        <p:spPr>
          <a:xfrm>
            <a:off x="6234504" y="5610691"/>
            <a:ext cx="9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r>
              <a:rPr lang="da-DK" sz="1200" dirty="0"/>
              <a:t> </a:t>
            </a:r>
            <a:r>
              <a:rPr lang="da-DK" sz="1200" dirty="0" err="1"/>
              <a:t>favourite</a:t>
            </a:r>
            <a:r>
              <a:rPr lang="da-DK" sz="1200" dirty="0"/>
              <a:t> kind of </a:t>
            </a:r>
            <a:r>
              <a:rPr lang="da-DK" sz="1200" dirty="0" err="1"/>
              <a:t>movie</a:t>
            </a:r>
            <a:endParaRPr lang="da-DK" sz="1200" dirty="0"/>
          </a:p>
        </p:txBody>
      </p:sp>
      <p:sp>
        <p:nvSpPr>
          <p:cNvPr id="71" name="Tekstfelt 70">
            <a:extLst>
              <a:ext uri="{FF2B5EF4-FFF2-40B4-BE49-F238E27FC236}">
                <a16:creationId xmlns:a16="http://schemas.microsoft.com/office/drawing/2014/main" id="{B93FD6B7-E600-400A-BE05-F83CE45B3AD0}"/>
              </a:ext>
            </a:extLst>
          </p:cNvPr>
          <p:cNvSpPr txBox="1"/>
          <p:nvPr/>
        </p:nvSpPr>
        <p:spPr>
          <a:xfrm>
            <a:off x="5141575" y="5771800"/>
            <a:ext cx="9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… </a:t>
            </a:r>
            <a:r>
              <a:rPr lang="da-DK" sz="1200" dirty="0" err="1"/>
              <a:t>your</a:t>
            </a:r>
            <a:r>
              <a:rPr lang="da-DK" sz="1200" dirty="0"/>
              <a:t> </a:t>
            </a:r>
            <a:r>
              <a:rPr lang="da-DK" sz="1200" dirty="0" err="1"/>
              <a:t>favourite</a:t>
            </a:r>
            <a:r>
              <a:rPr lang="da-DK" sz="1200" dirty="0"/>
              <a:t> kind of </a:t>
            </a:r>
            <a:r>
              <a:rPr lang="da-DK" sz="1200" dirty="0" err="1"/>
              <a:t>movie</a:t>
            </a:r>
            <a:endParaRPr lang="da-DK" sz="1200" dirty="0"/>
          </a:p>
        </p:txBody>
      </p:sp>
      <p:sp>
        <p:nvSpPr>
          <p:cNvPr id="72" name="Tekstfelt 71">
            <a:extLst>
              <a:ext uri="{FF2B5EF4-FFF2-40B4-BE49-F238E27FC236}">
                <a16:creationId xmlns:a16="http://schemas.microsoft.com/office/drawing/2014/main" id="{AFE6B8C8-49BD-4A10-BD32-9EADBC0DA975}"/>
              </a:ext>
            </a:extLst>
          </p:cNvPr>
          <p:cNvSpPr txBox="1"/>
          <p:nvPr/>
        </p:nvSpPr>
        <p:spPr>
          <a:xfrm>
            <a:off x="3849719" y="5574129"/>
            <a:ext cx="944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HOW MUCH / MANY</a:t>
            </a:r>
            <a:r>
              <a:rPr lang="da-DK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230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B8041-A36C-4FDA-B5B5-32A896E3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09340027-5445-47A9-9EE4-814E8D6093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389" y="-6789883"/>
            <a:ext cx="9707880" cy="13728443"/>
          </a:xfrm>
        </p:spPr>
      </p:pic>
    </p:spTree>
    <p:extLst>
      <p:ext uri="{BB962C8B-B14F-4D97-AF65-F5344CB8AC3E}">
        <p14:creationId xmlns:p14="http://schemas.microsoft.com/office/powerpoint/2010/main" val="2362638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133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Mølgaard Pedersen</dc:creator>
  <cp:lastModifiedBy>Morten Mølgaard Pedersen</cp:lastModifiedBy>
  <cp:revision>8</cp:revision>
  <dcterms:created xsi:type="dcterms:W3CDTF">2020-12-18T08:58:16Z</dcterms:created>
  <dcterms:modified xsi:type="dcterms:W3CDTF">2020-12-20T10:56:49Z</dcterms:modified>
</cp:coreProperties>
</file>