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4" r:id="rId7"/>
    <p:sldId id="265" r:id="rId8"/>
    <p:sldId id="269" r:id="rId9"/>
    <p:sldId id="266" r:id="rId10"/>
    <p:sldId id="267" r:id="rId11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47E75D-1C72-4715-B43E-33A31872E7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C552CA2-1101-4A28-897C-1A23FA862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70B5369-60C1-454A-BF5E-9126F4B1E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F8C4-1B83-44EC-9E7B-3317B415E3A3}" type="datetimeFigureOut">
              <a:rPr lang="da-DK" smtClean="0"/>
              <a:t>23-11-2020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59FF71B-023D-441B-99DA-E20209041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79B2AF7-F721-4883-8B81-3C846FBE0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738F-7149-40EA-BFE5-31FE5A8E25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1349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274F60-CED7-4594-8CED-2EBEA89B9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7BE8822-557A-404C-AFC7-D1A3232FA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73E7A70-1303-472D-92C1-EF73A14E6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F8C4-1B83-44EC-9E7B-3317B415E3A3}" type="datetimeFigureOut">
              <a:rPr lang="da-DK" smtClean="0"/>
              <a:t>23-11-2020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4982725-73C0-410E-87C0-65796D162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F2C9F83-883F-4C4E-91E4-501318ADD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738F-7149-40EA-BFE5-31FE5A8E25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25325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84C0E5DB-0F07-4893-A48A-0754ACA3D6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398F77B-9064-4BF7-88C7-C291258AC8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FDEA4CB-32E7-4DDF-8F1D-35F6812FB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F8C4-1B83-44EC-9E7B-3317B415E3A3}" type="datetimeFigureOut">
              <a:rPr lang="da-DK" smtClean="0"/>
              <a:t>23-11-2020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F09E570-D607-4367-AFC9-E5BBD0FAB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2CE5900-E5E4-4680-845D-2DE0C4C0E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738F-7149-40EA-BFE5-31FE5A8E25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755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957A79-C729-4AA5-B9A1-30C95422E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6149E8-4C13-4C5E-91BE-CD5CA060A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6E9C010-6CE0-4F26-9EBA-A0C5B2560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F8C4-1B83-44EC-9E7B-3317B415E3A3}" type="datetimeFigureOut">
              <a:rPr lang="da-DK" smtClean="0"/>
              <a:t>23-11-2020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DFB8304-2357-4F6F-93F8-C903A0635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460EFDF-5A2A-4ADD-8FFA-89B216F47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738F-7149-40EA-BFE5-31FE5A8E25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5640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62898D-7577-4310-A04B-73E04B32B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FFACF3C-8051-4A57-94DD-69B398784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45D073F-26B0-43A5-BADE-8F82250F8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F8C4-1B83-44EC-9E7B-3317B415E3A3}" type="datetimeFigureOut">
              <a:rPr lang="da-DK" smtClean="0"/>
              <a:t>23-11-2020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F8DAF97-E060-42E7-A5AC-382F3B6DF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5B67B5A-4C69-47B3-9313-A1602AC7D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738F-7149-40EA-BFE5-31FE5A8E25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981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B810ED-B2FE-44DD-A492-6B9BA2E8D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5A0A084-69C3-47A3-8724-2331C70C1C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918B073-216E-47E5-B6E6-74B70A918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C248DAA-C19D-4AEA-93D1-D346D24A5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F8C4-1B83-44EC-9E7B-3317B415E3A3}" type="datetimeFigureOut">
              <a:rPr lang="da-DK" smtClean="0"/>
              <a:t>23-11-2020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E9F2731-8230-4D1A-B16C-1CF721F9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A14FD7D-B430-4652-8F2F-EFC51C1D8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738F-7149-40EA-BFE5-31FE5A8E25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44055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9A74CC-DA65-4F19-A1E2-AE8823C09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8052439-19D7-46BC-A9D4-44F83AD7B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0750085-3ED1-4289-9925-3E18F93BA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512EAFE0-AA1D-456C-B2BA-B4671B0A41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AC9E783-E421-41AD-9D37-901C7AF34D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5C259649-8827-45C6-8270-77F0AE346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F8C4-1B83-44EC-9E7B-3317B415E3A3}" type="datetimeFigureOut">
              <a:rPr lang="da-DK" smtClean="0"/>
              <a:t>23-11-2020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8DBDEC43-3614-4FFB-B5AE-64F022B25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9AA8151-6017-497B-8388-4050AFFFA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738F-7149-40EA-BFE5-31FE5A8E25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697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373A43-C8B0-4CAC-B253-A94D8C71F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07398618-C15D-43D3-B5A9-57F087630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F8C4-1B83-44EC-9E7B-3317B415E3A3}" type="datetimeFigureOut">
              <a:rPr lang="da-DK" smtClean="0"/>
              <a:t>23-11-2020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E99499E-39DC-453F-96BF-EF3ABB54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99A719F-AD09-4F0B-9453-303BB39A2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738F-7149-40EA-BFE5-31FE5A8E25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1202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3753D7A8-ACC1-4C64-968D-15485C87B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F8C4-1B83-44EC-9E7B-3317B415E3A3}" type="datetimeFigureOut">
              <a:rPr lang="da-DK" smtClean="0"/>
              <a:t>23-11-2020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A9FFF43-1375-4489-981D-7332A32BD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134AD20-7BE3-48ED-A6A7-C3677B4FC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738F-7149-40EA-BFE5-31FE5A8E25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5352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AA2E60-8D41-4372-808D-8DC17A182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4EEE840-2840-4F76-B532-9C0209C05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C43FCF7-6219-44CC-AC79-185929114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4C91882-68AF-4280-A967-C21283078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F8C4-1B83-44EC-9E7B-3317B415E3A3}" type="datetimeFigureOut">
              <a:rPr lang="da-DK" smtClean="0"/>
              <a:t>23-11-2020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CB9E64A-7996-4787-96DD-ED70228A0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87F3A1D-3FE2-4481-9BD5-621E50D80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738F-7149-40EA-BFE5-31FE5A8E25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682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6A7C7-697E-44B0-B417-32F74440F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2F4FAA7-6F9A-46E7-854C-EAFB561B03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08D2D90-7B58-4DBF-9BB4-E0B38A50EE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CB510E6-C172-4503-B9C3-5F4419D36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F8C4-1B83-44EC-9E7B-3317B415E3A3}" type="datetimeFigureOut">
              <a:rPr lang="da-DK" smtClean="0"/>
              <a:t>23-11-2020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2836C75-FAD4-4E4F-9D11-4B63CBC80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6C4C4B4-9E44-4EB0-BD90-02464E0C5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738F-7149-40EA-BFE5-31FE5A8E25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9410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6AA167D-F65E-4267-9950-F1F9599D7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A77F1E2-98D3-4FD3-9275-077A214B11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FCDB4CC-17C8-4C0F-84EC-5F3505F854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EF8C4-1B83-44EC-9E7B-3317B415E3A3}" type="datetimeFigureOut">
              <a:rPr lang="da-DK" smtClean="0"/>
              <a:t>23-11-2020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CE11C49-8BF8-4E19-B3DF-F53A4722C6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38867D5-7EE5-40DB-AF98-719DD35B83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9738F-7149-40EA-BFE5-31FE5A8E25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4468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>
            <a:extLst>
              <a:ext uri="{FF2B5EF4-FFF2-40B4-BE49-F238E27FC236}">
                <a16:creationId xmlns:a16="http://schemas.microsoft.com/office/drawing/2014/main" id="{CA3A5C9B-C4A7-4B4E-96F5-D059374F7B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3535" y="0"/>
            <a:ext cx="12759070" cy="6858000"/>
          </a:xfrm>
          <a:prstGeom prst="rect">
            <a:avLst/>
          </a:prstGeom>
        </p:spPr>
      </p:pic>
      <p:sp>
        <p:nvSpPr>
          <p:cNvPr id="8" name="Rektangel 7">
            <a:extLst>
              <a:ext uri="{FF2B5EF4-FFF2-40B4-BE49-F238E27FC236}">
                <a16:creationId xmlns:a16="http://schemas.microsoft.com/office/drawing/2014/main" id="{BEA90868-36F1-41A1-8BD1-63EC6757054A}"/>
              </a:ext>
            </a:extLst>
          </p:cNvPr>
          <p:cNvSpPr/>
          <p:nvPr/>
        </p:nvSpPr>
        <p:spPr>
          <a:xfrm>
            <a:off x="-296091" y="4632960"/>
            <a:ext cx="12784182" cy="2011680"/>
          </a:xfrm>
          <a:prstGeom prst="rect">
            <a:avLst/>
          </a:prstGeom>
          <a:solidFill>
            <a:srgbClr val="FFFFFF">
              <a:alpha val="94902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A8F25D8-278E-49EC-B01D-F2B9499FF0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8128" y="3757478"/>
            <a:ext cx="9225714" cy="2387600"/>
          </a:xfrm>
        </p:spPr>
        <p:txBody>
          <a:bodyPr/>
          <a:lstStyle/>
          <a:p>
            <a:r>
              <a:rPr lang="da-DK" dirty="0"/>
              <a:t>WHERE I’M FROM 	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8D9939B-993B-475A-830E-9F9CE8115C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252" y="5457731"/>
            <a:ext cx="9144000" cy="1655762"/>
          </a:xfrm>
        </p:spPr>
        <p:txBody>
          <a:bodyPr/>
          <a:lstStyle/>
          <a:p>
            <a:r>
              <a:rPr lang="da-DK" dirty="0" err="1"/>
              <a:t>Writer’s</a:t>
            </a:r>
            <a:r>
              <a:rPr lang="da-DK" dirty="0"/>
              <a:t> Workshop</a:t>
            </a:r>
          </a:p>
        </p:txBody>
      </p:sp>
      <p:cxnSp>
        <p:nvCxnSpPr>
          <p:cNvPr id="10" name="Lige forbindelse 9">
            <a:extLst>
              <a:ext uri="{FF2B5EF4-FFF2-40B4-BE49-F238E27FC236}">
                <a16:creationId xmlns:a16="http://schemas.microsoft.com/office/drawing/2014/main" id="{248A4BCA-8272-4EA1-ABFD-E3555A32AE39}"/>
              </a:ext>
            </a:extLst>
          </p:cNvPr>
          <p:cNvCxnSpPr/>
          <p:nvPr/>
        </p:nvCxnSpPr>
        <p:spPr>
          <a:xfrm>
            <a:off x="9036427" y="5056094"/>
            <a:ext cx="0" cy="1183341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9767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61A2313-8FCB-49ED-B9A5-93FAB8F7B956}"/>
              </a:ext>
            </a:extLst>
          </p:cNvPr>
          <p:cNvSpPr/>
          <p:nvPr/>
        </p:nvSpPr>
        <p:spPr>
          <a:xfrm>
            <a:off x="7001692" y="2136337"/>
            <a:ext cx="491163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Is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coherent</a:t>
            </a:r>
            <a:r>
              <a:rPr lang="da-DK" dirty="0"/>
              <a:t> (</a:t>
            </a:r>
            <a:r>
              <a:rPr lang="da-DK" dirty="0" err="1"/>
              <a:t>Logically</a:t>
            </a:r>
            <a:r>
              <a:rPr lang="da-DK" dirty="0"/>
              <a:t> </a:t>
            </a:r>
            <a:r>
              <a:rPr lang="da-DK" dirty="0" err="1"/>
              <a:t>connected</a:t>
            </a:r>
            <a:r>
              <a:rPr lang="da-DK" dirty="0"/>
              <a:t>?)</a:t>
            </a:r>
          </a:p>
          <a:p>
            <a:r>
              <a:rPr lang="da-DK" dirty="0"/>
              <a:t>(Rød tråd = </a:t>
            </a:r>
            <a:r>
              <a:rPr lang="da-DK" dirty="0" err="1"/>
              <a:t>connecting</a:t>
            </a:r>
            <a:r>
              <a:rPr lang="da-DK" dirty="0"/>
              <a:t> </a:t>
            </a:r>
            <a:r>
              <a:rPr lang="da-DK" dirty="0" err="1"/>
              <a:t>thread</a:t>
            </a:r>
            <a:r>
              <a:rPr lang="da-DK" dirty="0"/>
              <a:t>)</a:t>
            </a:r>
          </a:p>
          <a:p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Word for </a:t>
            </a:r>
            <a:r>
              <a:rPr lang="da-DK" dirty="0" err="1"/>
              <a:t>word</a:t>
            </a: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err="1"/>
              <a:t>Sentence</a:t>
            </a:r>
            <a:r>
              <a:rPr lang="da-DK" dirty="0"/>
              <a:t> for </a:t>
            </a:r>
            <a:r>
              <a:rPr lang="da-DK" dirty="0" err="1"/>
              <a:t>sentences</a:t>
            </a: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err="1"/>
              <a:t>Paragraph</a:t>
            </a:r>
            <a:r>
              <a:rPr lang="da-DK" dirty="0"/>
              <a:t> for </a:t>
            </a:r>
            <a:r>
              <a:rPr lang="da-DK" dirty="0" err="1"/>
              <a:t>paragraph</a:t>
            </a: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err="1"/>
              <a:t>Topic</a:t>
            </a:r>
            <a:r>
              <a:rPr lang="da-DK" dirty="0"/>
              <a:t> </a:t>
            </a:r>
            <a:r>
              <a:rPr lang="da-DK" dirty="0" err="1"/>
              <a:t>sentences</a:t>
            </a:r>
            <a:r>
              <a:rPr lang="da-DK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err="1"/>
              <a:t>Linking</a:t>
            </a:r>
            <a:r>
              <a:rPr lang="da-DK" dirty="0"/>
              <a:t> </a:t>
            </a:r>
            <a:r>
              <a:rPr lang="da-DK" dirty="0" err="1"/>
              <a:t>words</a:t>
            </a:r>
            <a:r>
              <a:rPr lang="da-DK" dirty="0"/>
              <a:t> and </a:t>
            </a:r>
            <a:r>
              <a:rPr lang="da-DK" dirty="0" err="1"/>
              <a:t>Phrases</a:t>
            </a: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err="1"/>
              <a:t>Grammar</a:t>
            </a:r>
            <a:r>
              <a:rPr lang="da-DK" dirty="0"/>
              <a:t> and </a:t>
            </a:r>
            <a:r>
              <a:rPr lang="da-DK" dirty="0" err="1"/>
              <a:t>spelling</a:t>
            </a:r>
            <a:endParaRPr lang="da-DK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BACB964-9567-473C-8A5F-E21E82803D65}"/>
              </a:ext>
            </a:extLst>
          </p:cNvPr>
          <p:cNvSpPr/>
          <p:nvPr/>
        </p:nvSpPr>
        <p:spPr>
          <a:xfrm>
            <a:off x="1084737" y="3136612"/>
            <a:ext cx="29169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3200" b="1" dirty="0"/>
              <a:t>STEP 5: EDITING</a:t>
            </a:r>
            <a:endParaRPr lang="da-DK" sz="3200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1AD7C980-F32A-4C84-9683-41C1647CFB39}"/>
              </a:ext>
            </a:extLst>
          </p:cNvPr>
          <p:cNvSpPr txBox="1"/>
          <p:nvPr/>
        </p:nvSpPr>
        <p:spPr>
          <a:xfrm>
            <a:off x="1084737" y="3721387"/>
            <a:ext cx="219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accent2"/>
                </a:solidFill>
              </a:rPr>
              <a:t>25 Minutes</a:t>
            </a:r>
          </a:p>
        </p:txBody>
      </p:sp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EACBC1B6-091D-4593-B873-A8974242FB41}"/>
              </a:ext>
            </a:extLst>
          </p:cNvPr>
          <p:cNvCxnSpPr>
            <a:cxnSpLocks/>
          </p:cNvCxnSpPr>
          <p:nvPr/>
        </p:nvCxnSpPr>
        <p:spPr>
          <a:xfrm>
            <a:off x="931817" y="3136612"/>
            <a:ext cx="0" cy="140055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ED24D861-2FEB-4F2D-BC4D-B86C3099A6F2}"/>
              </a:ext>
            </a:extLst>
          </p:cNvPr>
          <p:cNvCxnSpPr>
            <a:cxnSpLocks/>
          </p:cNvCxnSpPr>
          <p:nvPr/>
        </p:nvCxnSpPr>
        <p:spPr>
          <a:xfrm>
            <a:off x="1084217" y="3289012"/>
            <a:ext cx="0" cy="179679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8555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B82351C-B4AF-4F2D-B494-F8D3E8DABD1E}"/>
              </a:ext>
            </a:extLst>
          </p:cNvPr>
          <p:cNvSpPr/>
          <p:nvPr/>
        </p:nvSpPr>
        <p:spPr>
          <a:xfrm>
            <a:off x="5503813" y="1536174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/>
              <a:t>Write a short text (1 page/2000 characters) about the place you grew up and what it means to you. </a:t>
            </a:r>
          </a:p>
          <a:p>
            <a:r>
              <a:rPr lang="en-US" sz="2000" dirty="0"/>
              <a:t>You text might include:</a:t>
            </a:r>
          </a:p>
          <a:p>
            <a:br>
              <a:rPr lang="en-US" sz="2000" dirty="0"/>
            </a:b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childhood memory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description of your house, street, town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Thoughts about what the place means to you (friendship, community, home, dislike) </a:t>
            </a:r>
          </a:p>
          <a:p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Use adjectives to make your language descriptive.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9C518677-B6DA-4211-942D-97F3590321A3}"/>
              </a:ext>
            </a:extLst>
          </p:cNvPr>
          <p:cNvSpPr txBox="1"/>
          <p:nvPr/>
        </p:nvSpPr>
        <p:spPr>
          <a:xfrm>
            <a:off x="1105989" y="3136612"/>
            <a:ext cx="49900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dirty="0"/>
              <a:t>THE ASSIGNMENT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A566FD35-01DC-4898-9A40-FC03238DFAB1}"/>
              </a:ext>
            </a:extLst>
          </p:cNvPr>
          <p:cNvCxnSpPr>
            <a:cxnSpLocks/>
          </p:cNvCxnSpPr>
          <p:nvPr/>
        </p:nvCxnSpPr>
        <p:spPr>
          <a:xfrm>
            <a:off x="931817" y="3136612"/>
            <a:ext cx="0" cy="140055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2813CE85-1F0C-4B32-A100-0203A4D8E76A}"/>
              </a:ext>
            </a:extLst>
          </p:cNvPr>
          <p:cNvCxnSpPr>
            <a:cxnSpLocks/>
          </p:cNvCxnSpPr>
          <p:nvPr/>
        </p:nvCxnSpPr>
        <p:spPr>
          <a:xfrm>
            <a:off x="1084217" y="3289012"/>
            <a:ext cx="0" cy="179679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386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2">
            <a:extLst>
              <a:ext uri="{FF2B5EF4-FFF2-40B4-BE49-F238E27FC236}">
                <a16:creationId xmlns:a16="http://schemas.microsoft.com/office/drawing/2014/main" id="{B711705F-9502-4B92-A0CE-93BB0A93F5D3}"/>
              </a:ext>
            </a:extLst>
          </p:cNvPr>
          <p:cNvSpPr txBox="1"/>
          <p:nvPr/>
        </p:nvSpPr>
        <p:spPr>
          <a:xfrm>
            <a:off x="1088580" y="3150005"/>
            <a:ext cx="4667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dirty="0"/>
              <a:t>THE BASIC ESSAY 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AB56ACF-ECCC-4026-B992-DB1412327AAE}"/>
              </a:ext>
            </a:extLst>
          </p:cNvPr>
          <p:cNvSpPr/>
          <p:nvPr/>
        </p:nvSpPr>
        <p:spPr>
          <a:xfrm>
            <a:off x="6096001" y="813912"/>
            <a:ext cx="3500176" cy="83401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B8FAC523-5121-427E-9539-161FDFB5425A}"/>
              </a:ext>
            </a:extLst>
          </p:cNvPr>
          <p:cNvSpPr/>
          <p:nvPr/>
        </p:nvSpPr>
        <p:spPr>
          <a:xfrm>
            <a:off x="6087628" y="1840515"/>
            <a:ext cx="3508550" cy="320375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4D57D896-B503-4C56-A6DD-4A88498349CD}"/>
              </a:ext>
            </a:extLst>
          </p:cNvPr>
          <p:cNvSpPr/>
          <p:nvPr/>
        </p:nvSpPr>
        <p:spPr>
          <a:xfrm>
            <a:off x="6087627" y="5304297"/>
            <a:ext cx="3508550" cy="83401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1E667E09-F23F-4F3C-94D2-B470AE04842E}"/>
              </a:ext>
            </a:extLst>
          </p:cNvPr>
          <p:cNvSpPr txBox="1"/>
          <p:nvPr/>
        </p:nvSpPr>
        <p:spPr>
          <a:xfrm>
            <a:off x="9907679" y="1041232"/>
            <a:ext cx="1587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>
                <a:latin typeface="Agency FB" panose="020B0503020202020204" pitchFamily="34" charset="0"/>
              </a:rPr>
              <a:t>Introduction</a:t>
            </a:r>
            <a:endParaRPr lang="da-DK" dirty="0">
              <a:latin typeface="Agency FB" panose="020B0503020202020204" pitchFamily="34" charset="0"/>
            </a:endParaRP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A05EC8C3-512F-4FA8-B9F2-6DB177427F2B}"/>
              </a:ext>
            </a:extLst>
          </p:cNvPr>
          <p:cNvSpPr txBox="1"/>
          <p:nvPr/>
        </p:nvSpPr>
        <p:spPr>
          <a:xfrm>
            <a:off x="9978030" y="5536639"/>
            <a:ext cx="1587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>
                <a:latin typeface="Agency FB" panose="020B0503020202020204" pitchFamily="34" charset="0"/>
              </a:rPr>
              <a:t>Conclusion</a:t>
            </a:r>
            <a:endParaRPr lang="da-DK" dirty="0">
              <a:latin typeface="Agency FB" panose="020B0503020202020204" pitchFamily="34" charset="0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8566439D-87A8-4C67-BAE4-6DE926C0D6D8}"/>
              </a:ext>
            </a:extLst>
          </p:cNvPr>
          <p:cNvSpPr/>
          <p:nvPr/>
        </p:nvSpPr>
        <p:spPr>
          <a:xfrm>
            <a:off x="6269330" y="1979845"/>
            <a:ext cx="3145975" cy="80896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A0CC43C-BEF4-44B0-8F71-4399D1D19713}"/>
              </a:ext>
            </a:extLst>
          </p:cNvPr>
          <p:cNvSpPr/>
          <p:nvPr/>
        </p:nvSpPr>
        <p:spPr>
          <a:xfrm>
            <a:off x="6269329" y="3068149"/>
            <a:ext cx="3145975" cy="9001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26D2F355-2695-44A4-9F08-BABE226BE483}"/>
              </a:ext>
            </a:extLst>
          </p:cNvPr>
          <p:cNvSpPr/>
          <p:nvPr/>
        </p:nvSpPr>
        <p:spPr>
          <a:xfrm>
            <a:off x="6269329" y="4209026"/>
            <a:ext cx="3145975" cy="6644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FC93C2C-70BF-49AF-B10D-A4A77E8E81CE}"/>
              </a:ext>
            </a:extLst>
          </p:cNvPr>
          <p:cNvSpPr txBox="1"/>
          <p:nvPr/>
        </p:nvSpPr>
        <p:spPr>
          <a:xfrm>
            <a:off x="6269329" y="1988707"/>
            <a:ext cx="1587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>
                <a:solidFill>
                  <a:schemeClr val="bg1"/>
                </a:solidFill>
                <a:latin typeface="Agency FB" panose="020B0503020202020204" pitchFamily="34" charset="0"/>
              </a:rPr>
              <a:t>Paragraph</a:t>
            </a:r>
            <a:endParaRPr lang="da-DK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cxnSp>
        <p:nvCxnSpPr>
          <p:cNvPr id="13" name="Lige forbindelse 12">
            <a:extLst>
              <a:ext uri="{FF2B5EF4-FFF2-40B4-BE49-F238E27FC236}">
                <a16:creationId xmlns:a16="http://schemas.microsoft.com/office/drawing/2014/main" id="{49E4DF36-AA32-4784-AFE8-74FB49C5F76B}"/>
              </a:ext>
            </a:extLst>
          </p:cNvPr>
          <p:cNvCxnSpPr>
            <a:cxnSpLocks/>
          </p:cNvCxnSpPr>
          <p:nvPr/>
        </p:nvCxnSpPr>
        <p:spPr>
          <a:xfrm>
            <a:off x="931817" y="3136612"/>
            <a:ext cx="0" cy="140055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Lige forbindelse 13">
            <a:extLst>
              <a:ext uri="{FF2B5EF4-FFF2-40B4-BE49-F238E27FC236}">
                <a16:creationId xmlns:a16="http://schemas.microsoft.com/office/drawing/2014/main" id="{D529264E-EC76-4B3A-97A0-E2859B375819}"/>
              </a:ext>
            </a:extLst>
          </p:cNvPr>
          <p:cNvCxnSpPr>
            <a:cxnSpLocks/>
          </p:cNvCxnSpPr>
          <p:nvPr/>
        </p:nvCxnSpPr>
        <p:spPr>
          <a:xfrm>
            <a:off x="1084217" y="3289012"/>
            <a:ext cx="0" cy="179679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527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E1D70F1A-0073-41D9-B9EA-EECF4ECF4682}"/>
              </a:ext>
            </a:extLst>
          </p:cNvPr>
          <p:cNvSpPr txBox="1"/>
          <p:nvPr/>
        </p:nvSpPr>
        <p:spPr>
          <a:xfrm>
            <a:off x="1132117" y="3136611"/>
            <a:ext cx="4354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dirty="0"/>
              <a:t>THE FIVE STEP METHOD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D7CB2A42-D74B-4014-AE02-FA5C730D4411}"/>
              </a:ext>
            </a:extLst>
          </p:cNvPr>
          <p:cNvSpPr txBox="1"/>
          <p:nvPr/>
        </p:nvSpPr>
        <p:spPr>
          <a:xfrm>
            <a:off x="1132117" y="3652223"/>
            <a:ext cx="2795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accent2"/>
                </a:solidFill>
              </a:rPr>
              <a:t>Karl Henrik </a:t>
            </a:r>
            <a:r>
              <a:rPr lang="da-DK" dirty="0" err="1">
                <a:solidFill>
                  <a:schemeClr val="accent2"/>
                </a:solidFill>
              </a:rPr>
              <a:t>Flyum</a:t>
            </a:r>
            <a:endParaRPr lang="da-DK" dirty="0">
              <a:solidFill>
                <a:schemeClr val="accent2"/>
              </a:solidFill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778B8A48-A59A-4255-BB6B-3DB3FB13E7CB}"/>
              </a:ext>
            </a:extLst>
          </p:cNvPr>
          <p:cNvSpPr txBox="1"/>
          <p:nvPr/>
        </p:nvSpPr>
        <p:spPr>
          <a:xfrm>
            <a:off x="6058027" y="1720839"/>
            <a:ext cx="564315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/>
              <a:t>How to…</a:t>
            </a:r>
          </a:p>
          <a:p>
            <a:pPr marL="342900" indent="-342900">
              <a:buFont typeface="+mj-lt"/>
              <a:buAutoNum type="arabicPeriod"/>
            </a:pPr>
            <a:endParaRPr lang="da-DK" dirty="0"/>
          </a:p>
          <a:p>
            <a:pPr marL="342900" indent="-342900">
              <a:buFont typeface="+mj-lt"/>
              <a:buAutoNum type="arabicPeriod"/>
            </a:pPr>
            <a:r>
              <a:rPr lang="da-DK" dirty="0"/>
              <a:t>Write the </a:t>
            </a:r>
            <a:r>
              <a:rPr lang="da-DK" dirty="0" err="1"/>
              <a:t>first</a:t>
            </a:r>
            <a:r>
              <a:rPr lang="da-DK" dirty="0"/>
              <a:t> </a:t>
            </a:r>
            <a:r>
              <a:rPr lang="da-DK" dirty="0" err="1"/>
              <a:t>three</a:t>
            </a:r>
            <a:r>
              <a:rPr lang="da-DK" dirty="0"/>
              <a:t> </a:t>
            </a:r>
            <a:r>
              <a:rPr lang="da-DK" dirty="0" err="1"/>
              <a:t>words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come</a:t>
            </a:r>
            <a:r>
              <a:rPr lang="da-DK" dirty="0"/>
              <a:t> to mind </a:t>
            </a:r>
            <a:r>
              <a:rPr lang="da-DK" dirty="0" err="1"/>
              <a:t>about</a:t>
            </a:r>
            <a:r>
              <a:rPr lang="da-DK" dirty="0"/>
              <a:t>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topic</a:t>
            </a:r>
            <a:br>
              <a:rPr lang="da-DK" dirty="0"/>
            </a:br>
            <a:endParaRPr lang="da-DK" dirty="0"/>
          </a:p>
          <a:p>
            <a:pPr marL="342900" indent="-342900">
              <a:buFont typeface="+mj-lt"/>
              <a:buAutoNum type="arabicPeriod"/>
            </a:pPr>
            <a:r>
              <a:rPr lang="da-DK" dirty="0" err="1"/>
              <a:t>Expand</a:t>
            </a:r>
            <a:r>
              <a:rPr lang="da-DK" dirty="0"/>
              <a:t> the </a:t>
            </a:r>
            <a:r>
              <a:rPr lang="da-DK" dirty="0" err="1"/>
              <a:t>three</a:t>
            </a:r>
            <a:r>
              <a:rPr lang="da-DK" dirty="0"/>
              <a:t> </a:t>
            </a:r>
            <a:r>
              <a:rPr lang="da-DK" dirty="0" err="1"/>
              <a:t>words</a:t>
            </a:r>
            <a:r>
              <a:rPr lang="da-DK" dirty="0"/>
              <a:t> </a:t>
            </a:r>
            <a:r>
              <a:rPr lang="da-DK" dirty="0" err="1"/>
              <a:t>into</a:t>
            </a:r>
            <a:r>
              <a:rPr lang="da-DK" dirty="0"/>
              <a:t> </a:t>
            </a:r>
            <a:r>
              <a:rPr lang="da-DK" dirty="0" err="1"/>
              <a:t>three</a:t>
            </a:r>
            <a:r>
              <a:rPr lang="da-DK" dirty="0"/>
              <a:t> </a:t>
            </a:r>
            <a:r>
              <a:rPr lang="da-DK" dirty="0" err="1"/>
              <a:t>sentences</a:t>
            </a:r>
            <a:br>
              <a:rPr lang="da-DK" dirty="0"/>
            </a:br>
            <a:endParaRPr lang="da-DK" dirty="0"/>
          </a:p>
          <a:p>
            <a:pPr marL="342900" indent="-342900">
              <a:buFont typeface="+mj-lt"/>
              <a:buAutoNum type="arabicPeriod"/>
            </a:pPr>
            <a:r>
              <a:rPr lang="da-DK" dirty="0"/>
              <a:t>Write and </a:t>
            </a:r>
            <a:r>
              <a:rPr lang="da-DK" dirty="0" err="1"/>
              <a:t>introductory</a:t>
            </a:r>
            <a:r>
              <a:rPr lang="da-DK" dirty="0"/>
              <a:t> and a </a:t>
            </a:r>
            <a:r>
              <a:rPr lang="da-DK" dirty="0" err="1"/>
              <a:t>concluding</a:t>
            </a:r>
            <a:r>
              <a:rPr lang="da-DK" dirty="0"/>
              <a:t> </a:t>
            </a:r>
            <a:r>
              <a:rPr lang="da-DK" dirty="0" err="1"/>
              <a:t>sentence</a:t>
            </a:r>
            <a:br>
              <a:rPr lang="da-DK" dirty="0"/>
            </a:br>
            <a:endParaRPr lang="da-DK" dirty="0"/>
          </a:p>
          <a:p>
            <a:pPr marL="342900" indent="-342900">
              <a:buFont typeface="+mj-lt"/>
              <a:buAutoNum type="arabicPeriod"/>
            </a:pPr>
            <a:r>
              <a:rPr lang="da-DK" dirty="0" err="1"/>
              <a:t>Expand</a:t>
            </a:r>
            <a:r>
              <a:rPr lang="da-DK" dirty="0"/>
              <a:t> the </a:t>
            </a:r>
            <a:r>
              <a:rPr lang="da-DK" dirty="0" err="1"/>
              <a:t>five</a:t>
            </a:r>
            <a:r>
              <a:rPr lang="da-DK" dirty="0"/>
              <a:t> </a:t>
            </a:r>
            <a:r>
              <a:rPr lang="da-DK" dirty="0" err="1"/>
              <a:t>sentences</a:t>
            </a:r>
            <a:r>
              <a:rPr lang="da-DK" dirty="0"/>
              <a:t> </a:t>
            </a:r>
            <a:r>
              <a:rPr lang="da-DK" dirty="0" err="1"/>
              <a:t>into</a:t>
            </a:r>
            <a:r>
              <a:rPr lang="da-DK" dirty="0"/>
              <a:t> </a:t>
            </a:r>
            <a:r>
              <a:rPr lang="da-DK" dirty="0" err="1"/>
              <a:t>five</a:t>
            </a:r>
            <a:r>
              <a:rPr lang="da-DK" dirty="0"/>
              <a:t> </a:t>
            </a:r>
            <a:r>
              <a:rPr lang="da-DK" dirty="0" err="1"/>
              <a:t>paragraphs</a:t>
            </a:r>
            <a:br>
              <a:rPr lang="da-DK" dirty="0"/>
            </a:br>
            <a:endParaRPr lang="da-DK" dirty="0"/>
          </a:p>
          <a:p>
            <a:pPr marL="342900" indent="-342900">
              <a:buFont typeface="+mj-lt"/>
              <a:buAutoNum type="arabicPeriod"/>
            </a:pPr>
            <a:r>
              <a:rPr lang="da-DK" dirty="0"/>
              <a:t>Edit and </a:t>
            </a:r>
            <a:r>
              <a:rPr lang="da-DK" dirty="0" err="1"/>
              <a:t>correct</a:t>
            </a:r>
            <a:r>
              <a:rPr lang="da-DK" dirty="0"/>
              <a:t>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language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8338F539-D627-4644-8C8A-E4BBB4968BE6}"/>
              </a:ext>
            </a:extLst>
          </p:cNvPr>
          <p:cNvSpPr txBox="1"/>
          <p:nvPr/>
        </p:nvSpPr>
        <p:spPr>
          <a:xfrm>
            <a:off x="0" y="5967943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dirty="0" err="1">
                <a:solidFill>
                  <a:schemeClr val="accent2"/>
                </a:solidFill>
              </a:rPr>
              <a:t>Topic</a:t>
            </a:r>
            <a:r>
              <a:rPr lang="da-DK" sz="2000" dirty="0">
                <a:solidFill>
                  <a:schemeClr val="accent2"/>
                </a:solidFill>
              </a:rPr>
              <a:t> | 3 Words -&gt; 3 </a:t>
            </a:r>
            <a:r>
              <a:rPr lang="da-DK" sz="2000" dirty="0" err="1">
                <a:solidFill>
                  <a:schemeClr val="accent2"/>
                </a:solidFill>
              </a:rPr>
              <a:t>Sentences</a:t>
            </a:r>
            <a:r>
              <a:rPr lang="da-DK" sz="2000" dirty="0">
                <a:solidFill>
                  <a:schemeClr val="accent2"/>
                </a:solidFill>
              </a:rPr>
              <a:t> + </a:t>
            </a:r>
            <a:r>
              <a:rPr lang="da-DK" sz="2000" dirty="0" err="1">
                <a:solidFill>
                  <a:schemeClr val="accent2"/>
                </a:solidFill>
              </a:rPr>
              <a:t>Introduction</a:t>
            </a:r>
            <a:r>
              <a:rPr lang="da-DK" sz="2000" dirty="0">
                <a:solidFill>
                  <a:schemeClr val="accent2"/>
                </a:solidFill>
              </a:rPr>
              <a:t> and </a:t>
            </a:r>
            <a:r>
              <a:rPr lang="da-DK" sz="2000" dirty="0" err="1">
                <a:solidFill>
                  <a:schemeClr val="accent2"/>
                </a:solidFill>
              </a:rPr>
              <a:t>Conclusion</a:t>
            </a:r>
            <a:r>
              <a:rPr lang="da-DK" sz="2000" dirty="0">
                <a:solidFill>
                  <a:schemeClr val="accent2"/>
                </a:solidFill>
              </a:rPr>
              <a:t> = 5 </a:t>
            </a:r>
            <a:r>
              <a:rPr lang="da-DK" sz="2000" dirty="0" err="1">
                <a:solidFill>
                  <a:schemeClr val="accent2"/>
                </a:solidFill>
              </a:rPr>
              <a:t>Sentences</a:t>
            </a:r>
            <a:r>
              <a:rPr lang="da-DK" sz="2000" dirty="0">
                <a:solidFill>
                  <a:schemeClr val="accent2"/>
                </a:solidFill>
              </a:rPr>
              <a:t> -&gt; 5 </a:t>
            </a:r>
            <a:r>
              <a:rPr lang="da-DK" sz="2000" dirty="0" err="1">
                <a:solidFill>
                  <a:schemeClr val="accent2"/>
                </a:solidFill>
              </a:rPr>
              <a:t>Paragraphs</a:t>
            </a:r>
            <a:r>
              <a:rPr lang="da-DK" sz="2000" dirty="0">
                <a:solidFill>
                  <a:schemeClr val="accent2"/>
                </a:solidFill>
              </a:rPr>
              <a:t> + Editing</a:t>
            </a:r>
          </a:p>
        </p:txBody>
      </p:sp>
      <p:cxnSp>
        <p:nvCxnSpPr>
          <p:cNvPr id="7" name="Lige forbindelse 6">
            <a:extLst>
              <a:ext uri="{FF2B5EF4-FFF2-40B4-BE49-F238E27FC236}">
                <a16:creationId xmlns:a16="http://schemas.microsoft.com/office/drawing/2014/main" id="{57C7063B-A748-436E-BACE-5114C80746B1}"/>
              </a:ext>
            </a:extLst>
          </p:cNvPr>
          <p:cNvCxnSpPr>
            <a:cxnSpLocks/>
          </p:cNvCxnSpPr>
          <p:nvPr/>
        </p:nvCxnSpPr>
        <p:spPr>
          <a:xfrm>
            <a:off x="931817" y="3136612"/>
            <a:ext cx="0" cy="140055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F5A18366-32AC-4361-A7F4-4E6A04BEAC46}"/>
              </a:ext>
            </a:extLst>
          </p:cNvPr>
          <p:cNvCxnSpPr>
            <a:cxnSpLocks/>
          </p:cNvCxnSpPr>
          <p:nvPr/>
        </p:nvCxnSpPr>
        <p:spPr>
          <a:xfrm>
            <a:off x="1084217" y="3289012"/>
            <a:ext cx="0" cy="179679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9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61A2313-8FCB-49ED-B9A5-93FAB8F7B956}"/>
              </a:ext>
            </a:extLst>
          </p:cNvPr>
          <p:cNvSpPr/>
          <p:nvPr/>
        </p:nvSpPr>
        <p:spPr>
          <a:xfrm>
            <a:off x="6801395" y="2929726"/>
            <a:ext cx="45197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i="1" dirty="0"/>
              <a:t>Can </a:t>
            </a:r>
            <a:r>
              <a:rPr lang="da-DK" i="1" dirty="0" err="1"/>
              <a:t>you</a:t>
            </a:r>
            <a:r>
              <a:rPr lang="da-DK" i="1" dirty="0"/>
              <a:t> </a:t>
            </a:r>
            <a:r>
              <a:rPr lang="da-DK" i="1" dirty="0" err="1"/>
              <a:t>come</a:t>
            </a:r>
            <a:r>
              <a:rPr lang="da-DK" i="1" dirty="0"/>
              <a:t> up with </a:t>
            </a:r>
            <a:r>
              <a:rPr lang="da-DK" i="1" dirty="0" err="1"/>
              <a:t>three</a:t>
            </a:r>
            <a:r>
              <a:rPr lang="da-DK" i="1" dirty="0"/>
              <a:t> </a:t>
            </a:r>
            <a:r>
              <a:rPr lang="da-DK" i="1" dirty="0" err="1"/>
              <a:t>words</a:t>
            </a:r>
            <a:r>
              <a:rPr lang="da-DK" i="1" dirty="0"/>
              <a:t>?</a:t>
            </a:r>
          </a:p>
          <a:p>
            <a:endParaRPr lang="da-DK" dirty="0"/>
          </a:p>
          <a:p>
            <a:r>
              <a:rPr lang="da-DK" dirty="0"/>
              <a:t>Write </a:t>
            </a:r>
            <a:r>
              <a:rPr lang="da-DK" dirty="0" err="1"/>
              <a:t>down</a:t>
            </a:r>
            <a:r>
              <a:rPr lang="da-DK" dirty="0"/>
              <a:t> the </a:t>
            </a:r>
            <a:r>
              <a:rPr lang="da-DK" dirty="0" err="1"/>
              <a:t>first</a:t>
            </a:r>
            <a:r>
              <a:rPr lang="da-DK" dirty="0"/>
              <a:t> </a:t>
            </a:r>
            <a:r>
              <a:rPr lang="da-DK" dirty="0" err="1"/>
              <a:t>three</a:t>
            </a:r>
            <a:r>
              <a:rPr lang="da-DK" dirty="0"/>
              <a:t> </a:t>
            </a:r>
            <a:r>
              <a:rPr lang="da-DK" dirty="0" err="1"/>
              <a:t>words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come</a:t>
            </a:r>
            <a:r>
              <a:rPr lang="da-DK" dirty="0"/>
              <a:t> to mind </a:t>
            </a:r>
            <a:r>
              <a:rPr lang="da-DK" dirty="0" err="1"/>
              <a:t>about</a:t>
            </a:r>
            <a:r>
              <a:rPr lang="da-DK" dirty="0"/>
              <a:t>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topic</a:t>
            </a:r>
            <a:r>
              <a:rPr lang="da-DK" dirty="0"/>
              <a:t>.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BACB964-9567-473C-8A5F-E21E82803D65}"/>
              </a:ext>
            </a:extLst>
          </p:cNvPr>
          <p:cNvSpPr/>
          <p:nvPr/>
        </p:nvSpPr>
        <p:spPr>
          <a:xfrm>
            <a:off x="1084737" y="3136612"/>
            <a:ext cx="34697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3200" b="1" dirty="0"/>
              <a:t>STEP 1: KEYWORDS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1AD7C980-F32A-4C84-9683-41C1647CFB39}"/>
              </a:ext>
            </a:extLst>
          </p:cNvPr>
          <p:cNvSpPr txBox="1"/>
          <p:nvPr/>
        </p:nvSpPr>
        <p:spPr>
          <a:xfrm>
            <a:off x="1084737" y="3715505"/>
            <a:ext cx="219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accent2"/>
                </a:solidFill>
              </a:rPr>
              <a:t>2 Minutes</a:t>
            </a:r>
          </a:p>
        </p:txBody>
      </p:sp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7F038BED-C914-4D00-A04A-A7BF01AC31A8}"/>
              </a:ext>
            </a:extLst>
          </p:cNvPr>
          <p:cNvCxnSpPr>
            <a:cxnSpLocks/>
          </p:cNvCxnSpPr>
          <p:nvPr/>
        </p:nvCxnSpPr>
        <p:spPr>
          <a:xfrm>
            <a:off x="931817" y="3136612"/>
            <a:ext cx="0" cy="140055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092EDBC9-744B-4ECC-A4A5-7D3320A6A93B}"/>
              </a:ext>
            </a:extLst>
          </p:cNvPr>
          <p:cNvCxnSpPr>
            <a:cxnSpLocks/>
          </p:cNvCxnSpPr>
          <p:nvPr/>
        </p:nvCxnSpPr>
        <p:spPr>
          <a:xfrm>
            <a:off x="1084217" y="3289012"/>
            <a:ext cx="0" cy="179679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414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61A2313-8FCB-49ED-B9A5-93FAB8F7B956}"/>
              </a:ext>
            </a:extLst>
          </p:cNvPr>
          <p:cNvSpPr/>
          <p:nvPr/>
        </p:nvSpPr>
        <p:spPr>
          <a:xfrm>
            <a:off x="6583689" y="2967334"/>
            <a:ext cx="49116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i="1" dirty="0"/>
              <a:t>Can </a:t>
            </a:r>
            <a:r>
              <a:rPr lang="da-DK" i="1" dirty="0" err="1"/>
              <a:t>you</a:t>
            </a:r>
            <a:r>
              <a:rPr lang="da-DK" i="1" dirty="0"/>
              <a:t> </a:t>
            </a:r>
            <a:r>
              <a:rPr lang="da-DK" i="1" dirty="0" err="1"/>
              <a:t>come</a:t>
            </a:r>
            <a:r>
              <a:rPr lang="da-DK" i="1" dirty="0"/>
              <a:t> up with </a:t>
            </a:r>
            <a:r>
              <a:rPr lang="da-DK" i="1" dirty="0" err="1"/>
              <a:t>three</a:t>
            </a:r>
            <a:r>
              <a:rPr lang="da-DK" i="1" dirty="0"/>
              <a:t> </a:t>
            </a:r>
            <a:r>
              <a:rPr lang="da-DK" i="1" dirty="0" err="1"/>
              <a:t>sentences</a:t>
            </a:r>
            <a:r>
              <a:rPr lang="da-DK" i="1" dirty="0"/>
              <a:t>?</a:t>
            </a:r>
          </a:p>
          <a:p>
            <a:endParaRPr lang="da-DK" dirty="0"/>
          </a:p>
          <a:p>
            <a:r>
              <a:rPr lang="da-DK" dirty="0"/>
              <a:t>Write </a:t>
            </a:r>
            <a:r>
              <a:rPr lang="da-DK" dirty="0" err="1"/>
              <a:t>three</a:t>
            </a:r>
            <a:r>
              <a:rPr lang="da-DK" dirty="0"/>
              <a:t> </a:t>
            </a:r>
            <a:r>
              <a:rPr lang="da-DK" dirty="0" err="1"/>
              <a:t>sentences</a:t>
            </a:r>
            <a:r>
              <a:rPr lang="da-DK" dirty="0"/>
              <a:t> </a:t>
            </a:r>
            <a:r>
              <a:rPr lang="da-DK" dirty="0" err="1"/>
              <a:t>based</a:t>
            </a:r>
            <a:r>
              <a:rPr lang="da-DK" dirty="0"/>
              <a:t> on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keywords</a:t>
            </a:r>
            <a:r>
              <a:rPr lang="da-DK" dirty="0"/>
              <a:t>.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BACB964-9567-473C-8A5F-E21E82803D65}"/>
              </a:ext>
            </a:extLst>
          </p:cNvPr>
          <p:cNvSpPr/>
          <p:nvPr/>
        </p:nvSpPr>
        <p:spPr>
          <a:xfrm>
            <a:off x="1084737" y="3136612"/>
            <a:ext cx="45609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3200" b="1" dirty="0"/>
              <a:t>STEP 2: TOPIC SENTENCES</a:t>
            </a:r>
            <a:endParaRPr lang="da-DK" sz="3200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1AD7C980-F32A-4C84-9683-41C1647CFB39}"/>
              </a:ext>
            </a:extLst>
          </p:cNvPr>
          <p:cNvSpPr txBox="1"/>
          <p:nvPr/>
        </p:nvSpPr>
        <p:spPr>
          <a:xfrm>
            <a:off x="1084737" y="3721387"/>
            <a:ext cx="219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accent2"/>
                </a:solidFill>
              </a:rPr>
              <a:t>10 Minutes</a:t>
            </a:r>
          </a:p>
        </p:txBody>
      </p: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E8E7ABCF-7CD6-45B7-8182-995174641D2F}"/>
              </a:ext>
            </a:extLst>
          </p:cNvPr>
          <p:cNvCxnSpPr>
            <a:cxnSpLocks/>
          </p:cNvCxnSpPr>
          <p:nvPr/>
        </p:nvCxnSpPr>
        <p:spPr>
          <a:xfrm>
            <a:off x="931817" y="3136612"/>
            <a:ext cx="0" cy="140055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6A67B402-C7FB-48D9-8ABF-7918171CFE02}"/>
              </a:ext>
            </a:extLst>
          </p:cNvPr>
          <p:cNvCxnSpPr>
            <a:cxnSpLocks/>
          </p:cNvCxnSpPr>
          <p:nvPr/>
        </p:nvCxnSpPr>
        <p:spPr>
          <a:xfrm>
            <a:off x="1084217" y="3289012"/>
            <a:ext cx="0" cy="179679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432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61A2313-8FCB-49ED-B9A5-93FAB8F7B956}"/>
              </a:ext>
            </a:extLst>
          </p:cNvPr>
          <p:cNvSpPr/>
          <p:nvPr/>
        </p:nvSpPr>
        <p:spPr>
          <a:xfrm>
            <a:off x="6836229" y="2274837"/>
            <a:ext cx="491163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i="1" dirty="0"/>
              <a:t>Can </a:t>
            </a:r>
            <a:r>
              <a:rPr lang="da-DK" i="1" dirty="0" err="1"/>
              <a:t>you</a:t>
            </a:r>
            <a:r>
              <a:rPr lang="da-DK" i="1" dirty="0"/>
              <a:t> </a:t>
            </a:r>
            <a:r>
              <a:rPr lang="da-DK" i="1" dirty="0" err="1"/>
              <a:t>come</a:t>
            </a:r>
            <a:r>
              <a:rPr lang="da-DK" i="1" dirty="0"/>
              <a:t> up with </a:t>
            </a:r>
            <a:r>
              <a:rPr lang="da-DK" i="1" dirty="0" err="1"/>
              <a:t>two</a:t>
            </a:r>
            <a:r>
              <a:rPr lang="da-DK" i="1" dirty="0"/>
              <a:t> more </a:t>
            </a:r>
            <a:r>
              <a:rPr lang="da-DK" i="1" dirty="0" err="1"/>
              <a:t>sentences</a:t>
            </a:r>
            <a:r>
              <a:rPr lang="da-DK" i="1" dirty="0"/>
              <a:t>?</a:t>
            </a:r>
          </a:p>
          <a:p>
            <a:endParaRPr lang="da-DK" dirty="0"/>
          </a:p>
          <a:p>
            <a:r>
              <a:rPr lang="da-DK" dirty="0"/>
              <a:t>Write a </a:t>
            </a:r>
            <a:r>
              <a:rPr lang="da-DK" dirty="0" err="1"/>
              <a:t>draft</a:t>
            </a:r>
            <a:r>
              <a:rPr lang="da-DK" dirty="0"/>
              <a:t> for an </a:t>
            </a:r>
            <a:r>
              <a:rPr lang="da-DK" dirty="0" err="1"/>
              <a:t>introductory</a:t>
            </a:r>
            <a:r>
              <a:rPr lang="da-DK" dirty="0"/>
              <a:t> and a </a:t>
            </a:r>
            <a:r>
              <a:rPr lang="da-DK" dirty="0" err="1"/>
              <a:t>concluding</a:t>
            </a:r>
            <a:r>
              <a:rPr lang="da-DK" dirty="0"/>
              <a:t> </a:t>
            </a:r>
            <a:r>
              <a:rPr lang="da-DK" dirty="0" err="1"/>
              <a:t>sentence</a:t>
            </a:r>
            <a:r>
              <a:rPr lang="da-DK" dirty="0"/>
              <a:t>. The </a:t>
            </a:r>
            <a:r>
              <a:rPr lang="da-DK" dirty="0" err="1"/>
              <a:t>introductory</a:t>
            </a:r>
            <a:r>
              <a:rPr lang="da-DK" dirty="0"/>
              <a:t> </a:t>
            </a:r>
            <a:r>
              <a:rPr lang="da-DK" dirty="0" err="1"/>
              <a:t>sentence</a:t>
            </a:r>
            <a:r>
              <a:rPr lang="da-DK" dirty="0"/>
              <a:t> </a:t>
            </a:r>
            <a:r>
              <a:rPr lang="da-DK" dirty="0" err="1"/>
              <a:t>should</a:t>
            </a:r>
            <a:r>
              <a:rPr lang="da-DK" dirty="0"/>
              <a:t> </a:t>
            </a:r>
            <a:r>
              <a:rPr lang="da-DK" dirty="0" err="1"/>
              <a:t>make</a:t>
            </a:r>
            <a:r>
              <a:rPr lang="da-DK" dirty="0"/>
              <a:t> the </a:t>
            </a:r>
            <a:r>
              <a:rPr lang="da-DK" dirty="0" err="1"/>
              <a:t>topic</a:t>
            </a:r>
            <a:r>
              <a:rPr lang="da-DK" dirty="0"/>
              <a:t> relevant/</a:t>
            </a:r>
            <a:r>
              <a:rPr lang="da-DK" dirty="0" err="1"/>
              <a:t>come</a:t>
            </a:r>
            <a:r>
              <a:rPr lang="da-DK" dirty="0"/>
              <a:t> </a:t>
            </a:r>
            <a:r>
              <a:rPr lang="da-DK" dirty="0" err="1"/>
              <a:t>alive</a:t>
            </a:r>
            <a:r>
              <a:rPr lang="da-DK" dirty="0"/>
              <a:t> to the </a:t>
            </a:r>
            <a:r>
              <a:rPr lang="da-DK" dirty="0" err="1"/>
              <a:t>reader</a:t>
            </a:r>
            <a:r>
              <a:rPr lang="da-DK" dirty="0"/>
              <a:t>. The </a:t>
            </a:r>
            <a:r>
              <a:rPr lang="da-DK" dirty="0" err="1"/>
              <a:t>concluding</a:t>
            </a:r>
            <a:r>
              <a:rPr lang="da-DK" dirty="0"/>
              <a:t> </a:t>
            </a:r>
            <a:r>
              <a:rPr lang="da-DK" dirty="0" err="1"/>
              <a:t>sentence</a:t>
            </a:r>
            <a:r>
              <a:rPr lang="da-DK" dirty="0"/>
              <a:t> </a:t>
            </a:r>
            <a:r>
              <a:rPr lang="da-DK" dirty="0" err="1"/>
              <a:t>should</a:t>
            </a:r>
            <a:r>
              <a:rPr lang="da-DK" dirty="0"/>
              <a:t> </a:t>
            </a:r>
            <a:r>
              <a:rPr lang="da-DK" dirty="0" err="1"/>
              <a:t>summarize</a:t>
            </a:r>
            <a:r>
              <a:rPr lang="da-DK" dirty="0"/>
              <a:t> the most </a:t>
            </a:r>
            <a:r>
              <a:rPr lang="da-DK" dirty="0" err="1"/>
              <a:t>important</a:t>
            </a:r>
            <a:r>
              <a:rPr lang="da-DK" dirty="0"/>
              <a:t> points of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text</a:t>
            </a:r>
            <a:r>
              <a:rPr lang="da-DK" dirty="0"/>
              <a:t>.</a:t>
            </a:r>
            <a:br>
              <a:rPr lang="da-DK" dirty="0"/>
            </a:br>
            <a:endParaRPr lang="da-DK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BACB964-9567-473C-8A5F-E21E82803D65}"/>
              </a:ext>
            </a:extLst>
          </p:cNvPr>
          <p:cNvSpPr/>
          <p:nvPr/>
        </p:nvSpPr>
        <p:spPr>
          <a:xfrm>
            <a:off x="1084737" y="3136612"/>
            <a:ext cx="53300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3200" b="1" dirty="0"/>
              <a:t>STEP 3: INTRO &amp; CONCLUSION</a:t>
            </a:r>
            <a:endParaRPr lang="da-DK" sz="3200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1AD7C980-F32A-4C84-9683-41C1647CFB39}"/>
              </a:ext>
            </a:extLst>
          </p:cNvPr>
          <p:cNvSpPr txBox="1"/>
          <p:nvPr/>
        </p:nvSpPr>
        <p:spPr>
          <a:xfrm>
            <a:off x="1084737" y="3721387"/>
            <a:ext cx="219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accent2"/>
                </a:solidFill>
              </a:rPr>
              <a:t>10 Minutes</a:t>
            </a:r>
          </a:p>
        </p:txBody>
      </p:sp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B71904E2-13D8-427A-94D0-4ACEA966FAFD}"/>
              </a:ext>
            </a:extLst>
          </p:cNvPr>
          <p:cNvCxnSpPr>
            <a:cxnSpLocks/>
          </p:cNvCxnSpPr>
          <p:nvPr/>
        </p:nvCxnSpPr>
        <p:spPr>
          <a:xfrm>
            <a:off x="931817" y="3136612"/>
            <a:ext cx="0" cy="140055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FCA60106-C7DC-4C93-A8D4-C24BD9691931}"/>
              </a:ext>
            </a:extLst>
          </p:cNvPr>
          <p:cNvCxnSpPr>
            <a:cxnSpLocks/>
          </p:cNvCxnSpPr>
          <p:nvPr/>
        </p:nvCxnSpPr>
        <p:spPr>
          <a:xfrm>
            <a:off x="1084217" y="3289012"/>
            <a:ext cx="0" cy="179679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5233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61A2313-8FCB-49ED-B9A5-93FAB8F7B956}"/>
              </a:ext>
            </a:extLst>
          </p:cNvPr>
          <p:cNvSpPr/>
          <p:nvPr/>
        </p:nvSpPr>
        <p:spPr>
          <a:xfrm>
            <a:off x="6836229" y="2274837"/>
            <a:ext cx="491163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Look at and </a:t>
            </a:r>
            <a:r>
              <a:rPr lang="da-DK" dirty="0" err="1"/>
              <a:t>think</a:t>
            </a:r>
            <a:r>
              <a:rPr lang="da-DK" dirty="0"/>
              <a:t> </a:t>
            </a:r>
            <a:r>
              <a:rPr lang="da-DK" dirty="0" err="1"/>
              <a:t>about</a:t>
            </a:r>
            <a:r>
              <a:rPr lang="da-DK" dirty="0"/>
              <a:t>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sentences</a:t>
            </a:r>
            <a:endParaRPr lang="da-DK" dirty="0"/>
          </a:p>
          <a:p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Are </a:t>
            </a:r>
            <a:r>
              <a:rPr lang="da-DK" dirty="0" err="1"/>
              <a:t>they</a:t>
            </a:r>
            <a:r>
              <a:rPr lang="da-DK" dirty="0"/>
              <a:t> </a:t>
            </a:r>
            <a:r>
              <a:rPr lang="da-DK" dirty="0" err="1"/>
              <a:t>logically</a:t>
            </a:r>
            <a:r>
              <a:rPr lang="da-DK" dirty="0"/>
              <a:t> </a:t>
            </a:r>
            <a:r>
              <a:rPr lang="da-DK" dirty="0" err="1"/>
              <a:t>connected</a:t>
            </a:r>
            <a:r>
              <a:rPr lang="da-DK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Is the </a:t>
            </a:r>
            <a:r>
              <a:rPr lang="da-DK" dirty="0" err="1"/>
              <a:t>order</a:t>
            </a:r>
            <a:r>
              <a:rPr lang="da-DK" dirty="0"/>
              <a:t> right?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err="1"/>
              <a:t>Could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add</a:t>
            </a:r>
            <a:r>
              <a:rPr lang="da-DK" dirty="0"/>
              <a:t> </a:t>
            </a:r>
            <a:r>
              <a:rPr lang="da-DK" dirty="0" err="1"/>
              <a:t>linking</a:t>
            </a:r>
            <a:r>
              <a:rPr lang="da-DK" dirty="0"/>
              <a:t> </a:t>
            </a:r>
            <a:r>
              <a:rPr lang="da-DK" dirty="0" err="1"/>
              <a:t>words</a:t>
            </a:r>
            <a:r>
              <a:rPr lang="da-DK" dirty="0"/>
              <a:t> or </a:t>
            </a:r>
            <a:r>
              <a:rPr lang="da-DK" dirty="0" err="1"/>
              <a:t>phrases</a:t>
            </a:r>
            <a:r>
              <a:rPr lang="da-DK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  <a:p>
            <a:r>
              <a:rPr lang="da-DK" dirty="0" err="1"/>
              <a:t>Get</a:t>
            </a:r>
            <a:r>
              <a:rPr lang="da-DK" dirty="0"/>
              <a:t> a </a:t>
            </a:r>
            <a:r>
              <a:rPr lang="da-DK" dirty="0" err="1"/>
              <a:t>second</a:t>
            </a:r>
            <a:r>
              <a:rPr lang="da-DK" dirty="0"/>
              <a:t> opinion on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text</a:t>
            </a:r>
            <a:r>
              <a:rPr lang="da-DK" dirty="0"/>
              <a:t> from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neighbour</a:t>
            </a:r>
            <a:r>
              <a:rPr lang="da-DK" dirty="0"/>
              <a:t> </a:t>
            </a:r>
            <a:br>
              <a:rPr lang="da-DK" dirty="0"/>
            </a:br>
            <a:endParaRPr lang="da-DK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BACB964-9567-473C-8A5F-E21E82803D65}"/>
              </a:ext>
            </a:extLst>
          </p:cNvPr>
          <p:cNvSpPr/>
          <p:nvPr/>
        </p:nvSpPr>
        <p:spPr>
          <a:xfrm>
            <a:off x="1084737" y="3136612"/>
            <a:ext cx="48337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3200" b="1" dirty="0"/>
              <a:t>BREAK + SECOND OPINION </a:t>
            </a:r>
            <a:endParaRPr lang="da-DK" sz="3200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1AD7C980-F32A-4C84-9683-41C1647CFB39}"/>
              </a:ext>
            </a:extLst>
          </p:cNvPr>
          <p:cNvSpPr txBox="1"/>
          <p:nvPr/>
        </p:nvSpPr>
        <p:spPr>
          <a:xfrm>
            <a:off x="1084737" y="3721387"/>
            <a:ext cx="219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accent2"/>
                </a:solidFill>
              </a:rPr>
              <a:t>10 Minutes</a:t>
            </a:r>
          </a:p>
        </p:txBody>
      </p:sp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BF8B0D37-D3A5-4F57-A1B8-42D3D3D584F9}"/>
              </a:ext>
            </a:extLst>
          </p:cNvPr>
          <p:cNvCxnSpPr>
            <a:cxnSpLocks/>
          </p:cNvCxnSpPr>
          <p:nvPr/>
        </p:nvCxnSpPr>
        <p:spPr>
          <a:xfrm>
            <a:off x="931817" y="3136612"/>
            <a:ext cx="0" cy="140055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98C2C54A-77A6-48C8-ABDF-F88092298F9E}"/>
              </a:ext>
            </a:extLst>
          </p:cNvPr>
          <p:cNvCxnSpPr>
            <a:cxnSpLocks/>
          </p:cNvCxnSpPr>
          <p:nvPr/>
        </p:nvCxnSpPr>
        <p:spPr>
          <a:xfrm>
            <a:off x="1084217" y="3289012"/>
            <a:ext cx="0" cy="179679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558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61A2313-8FCB-49ED-B9A5-93FAB8F7B956}"/>
              </a:ext>
            </a:extLst>
          </p:cNvPr>
          <p:cNvSpPr/>
          <p:nvPr/>
        </p:nvSpPr>
        <p:spPr>
          <a:xfrm>
            <a:off x="6731726" y="1720839"/>
            <a:ext cx="491163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i="1" dirty="0"/>
              <a:t>Can </a:t>
            </a:r>
            <a:r>
              <a:rPr lang="da-DK" i="1" dirty="0" err="1"/>
              <a:t>you</a:t>
            </a:r>
            <a:r>
              <a:rPr lang="da-DK" i="1" dirty="0"/>
              <a:t> </a:t>
            </a:r>
            <a:r>
              <a:rPr lang="da-DK" i="1" dirty="0" err="1"/>
              <a:t>expand</a:t>
            </a:r>
            <a:r>
              <a:rPr lang="da-DK" i="1" dirty="0"/>
              <a:t> </a:t>
            </a:r>
            <a:r>
              <a:rPr lang="da-DK" i="1" dirty="0" err="1"/>
              <a:t>your</a:t>
            </a:r>
            <a:r>
              <a:rPr lang="da-DK" i="1" dirty="0"/>
              <a:t> </a:t>
            </a:r>
            <a:r>
              <a:rPr lang="da-DK" i="1" dirty="0" err="1"/>
              <a:t>five</a:t>
            </a:r>
            <a:r>
              <a:rPr lang="da-DK" i="1" dirty="0"/>
              <a:t> </a:t>
            </a:r>
            <a:r>
              <a:rPr lang="da-DK" i="1" dirty="0" err="1"/>
              <a:t>sentences</a:t>
            </a:r>
            <a:r>
              <a:rPr lang="da-DK" i="1" dirty="0"/>
              <a:t> </a:t>
            </a:r>
            <a:r>
              <a:rPr lang="da-DK" i="1" dirty="0" err="1"/>
              <a:t>into</a:t>
            </a:r>
            <a:r>
              <a:rPr lang="da-DK" i="1" dirty="0"/>
              <a:t> </a:t>
            </a:r>
            <a:r>
              <a:rPr lang="da-DK" i="1" dirty="0" err="1"/>
              <a:t>five</a:t>
            </a:r>
            <a:r>
              <a:rPr lang="da-DK" i="1" dirty="0"/>
              <a:t> </a:t>
            </a:r>
            <a:r>
              <a:rPr lang="da-DK" i="1" dirty="0" err="1"/>
              <a:t>paragraphs</a:t>
            </a:r>
            <a:r>
              <a:rPr lang="da-DK" i="1" dirty="0"/>
              <a:t>?</a:t>
            </a:r>
          </a:p>
          <a:p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err="1"/>
              <a:t>Explain</a:t>
            </a:r>
            <a:r>
              <a:rPr lang="da-DK" dirty="0"/>
              <a:t> and </a:t>
            </a:r>
            <a:r>
              <a:rPr lang="da-DK" dirty="0" err="1"/>
              <a:t>elaborate</a:t>
            </a:r>
            <a:r>
              <a:rPr lang="da-DK" dirty="0"/>
              <a:t> in more detail </a:t>
            </a:r>
            <a:r>
              <a:rPr lang="da-DK" dirty="0" err="1"/>
              <a:t>what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meant</a:t>
            </a:r>
            <a:r>
              <a:rPr lang="da-DK" dirty="0"/>
              <a:t> with </a:t>
            </a:r>
            <a:r>
              <a:rPr lang="da-DK" dirty="0" err="1"/>
              <a:t>each</a:t>
            </a:r>
            <a:r>
              <a:rPr lang="da-DK" dirty="0"/>
              <a:t> </a:t>
            </a:r>
            <a:r>
              <a:rPr lang="da-DK" dirty="0" err="1"/>
              <a:t>sentence</a:t>
            </a: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err="1"/>
              <a:t>Free</a:t>
            </a:r>
            <a:r>
              <a:rPr lang="da-DK" dirty="0"/>
              <a:t> </a:t>
            </a:r>
            <a:r>
              <a:rPr lang="da-DK" dirty="0" err="1"/>
              <a:t>write</a:t>
            </a:r>
            <a:r>
              <a:rPr lang="da-DK" dirty="0"/>
              <a:t> / speed </a:t>
            </a:r>
            <a:r>
              <a:rPr lang="da-DK" dirty="0" err="1"/>
              <a:t>write</a:t>
            </a:r>
            <a:r>
              <a:rPr lang="da-DK" dirty="0"/>
              <a:t> for a </a:t>
            </a:r>
            <a:r>
              <a:rPr lang="da-DK" dirty="0" err="1"/>
              <a:t>few</a:t>
            </a:r>
            <a:r>
              <a:rPr lang="da-DK" dirty="0"/>
              <a:t> </a:t>
            </a:r>
            <a:r>
              <a:rPr lang="da-DK" dirty="0" err="1"/>
              <a:t>minutes</a:t>
            </a:r>
            <a:r>
              <a:rPr lang="da-DK" dirty="0"/>
              <a:t> on </a:t>
            </a:r>
            <a:r>
              <a:rPr lang="da-DK" dirty="0" err="1"/>
              <a:t>each</a:t>
            </a:r>
            <a:r>
              <a:rPr lang="da-DK" dirty="0"/>
              <a:t> </a:t>
            </a:r>
            <a:r>
              <a:rPr lang="da-DK" dirty="0" err="1"/>
              <a:t>sentence</a:t>
            </a:r>
            <a:endParaRPr lang="da-DK" dirty="0"/>
          </a:p>
          <a:p>
            <a:endParaRPr lang="da-DK" dirty="0"/>
          </a:p>
          <a:p>
            <a:r>
              <a:rPr lang="da-DK" i="1" dirty="0" err="1"/>
              <a:t>You</a:t>
            </a:r>
            <a:r>
              <a:rPr lang="da-DK" i="1" dirty="0"/>
              <a:t> have </a:t>
            </a:r>
            <a:r>
              <a:rPr lang="da-DK" i="1" dirty="0" err="1"/>
              <a:t>now</a:t>
            </a:r>
            <a:r>
              <a:rPr lang="da-DK" i="1" dirty="0"/>
              <a:t> </a:t>
            </a:r>
            <a:r>
              <a:rPr lang="da-DK" i="1" dirty="0" err="1"/>
              <a:t>expanded</a:t>
            </a:r>
            <a:r>
              <a:rPr lang="da-DK" i="1" dirty="0"/>
              <a:t> </a:t>
            </a:r>
            <a:r>
              <a:rPr lang="da-DK" i="1" dirty="0" err="1"/>
              <a:t>your</a:t>
            </a:r>
            <a:r>
              <a:rPr lang="da-DK" i="1" dirty="0"/>
              <a:t> </a:t>
            </a:r>
            <a:r>
              <a:rPr lang="da-DK" i="1" dirty="0" err="1"/>
              <a:t>sentences</a:t>
            </a:r>
            <a:r>
              <a:rPr lang="da-DK" i="1" dirty="0"/>
              <a:t> </a:t>
            </a:r>
            <a:r>
              <a:rPr lang="da-DK" i="1" dirty="0" err="1"/>
              <a:t>into</a:t>
            </a:r>
            <a:r>
              <a:rPr lang="da-DK" i="1" dirty="0"/>
              <a:t> </a:t>
            </a:r>
            <a:r>
              <a:rPr lang="da-DK" i="1" dirty="0" err="1"/>
              <a:t>paragraphs</a:t>
            </a:r>
            <a:r>
              <a:rPr lang="da-DK" i="1" dirty="0"/>
              <a:t>!</a:t>
            </a:r>
            <a:br>
              <a:rPr lang="da-DK" dirty="0"/>
            </a:br>
            <a:endParaRPr lang="da-DK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BACB964-9567-473C-8A5F-E21E82803D65}"/>
              </a:ext>
            </a:extLst>
          </p:cNvPr>
          <p:cNvSpPr/>
          <p:nvPr/>
        </p:nvSpPr>
        <p:spPr>
          <a:xfrm>
            <a:off x="1084737" y="3136612"/>
            <a:ext cx="38298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3200" b="1" dirty="0"/>
              <a:t>STEP 4: PARAGRAPHS</a:t>
            </a:r>
            <a:endParaRPr lang="da-DK" sz="3200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1AD7C980-F32A-4C84-9683-41C1647CFB39}"/>
              </a:ext>
            </a:extLst>
          </p:cNvPr>
          <p:cNvSpPr txBox="1"/>
          <p:nvPr/>
        </p:nvSpPr>
        <p:spPr>
          <a:xfrm>
            <a:off x="1084737" y="3721387"/>
            <a:ext cx="219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accent2"/>
                </a:solidFill>
              </a:rPr>
              <a:t>25 Minutes</a:t>
            </a:r>
          </a:p>
        </p:txBody>
      </p:sp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1D97B63F-10EF-4B53-B713-7A109D1F37D6}"/>
              </a:ext>
            </a:extLst>
          </p:cNvPr>
          <p:cNvCxnSpPr>
            <a:cxnSpLocks/>
          </p:cNvCxnSpPr>
          <p:nvPr/>
        </p:nvCxnSpPr>
        <p:spPr>
          <a:xfrm>
            <a:off x="931817" y="3136612"/>
            <a:ext cx="0" cy="140055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E3A89174-9BAD-403F-978D-D73990698603}"/>
              </a:ext>
            </a:extLst>
          </p:cNvPr>
          <p:cNvCxnSpPr>
            <a:cxnSpLocks/>
          </p:cNvCxnSpPr>
          <p:nvPr/>
        </p:nvCxnSpPr>
        <p:spPr>
          <a:xfrm>
            <a:off x="1084217" y="3289012"/>
            <a:ext cx="0" cy="179679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5110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394</Words>
  <Application>Microsoft Office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5" baseType="lpstr">
      <vt:lpstr>Agency FB</vt:lpstr>
      <vt:lpstr>Arial</vt:lpstr>
      <vt:lpstr>Calibri</vt:lpstr>
      <vt:lpstr>Calibri Light</vt:lpstr>
      <vt:lpstr>Office-tema</vt:lpstr>
      <vt:lpstr>WHERE I’M FROM  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I’m from</dc:title>
  <dc:creator>ITS</dc:creator>
  <cp:lastModifiedBy>ITS</cp:lastModifiedBy>
  <cp:revision>11</cp:revision>
  <dcterms:created xsi:type="dcterms:W3CDTF">2020-11-23T09:23:53Z</dcterms:created>
  <dcterms:modified xsi:type="dcterms:W3CDTF">2020-11-23T10:58:08Z</dcterms:modified>
</cp:coreProperties>
</file>