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9" r:id="rId9"/>
    <p:sldId id="266" r:id="rId10"/>
    <p:sldId id="267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7E75D-1C72-4715-B43E-33A31872E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C552CA2-1101-4A28-897C-1A23FA862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70B5369-60C1-454A-BF5E-9126F4B1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9FF71B-023D-441B-99DA-E2020904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9B2AF7-F721-4883-8B81-3C846FBE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3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74F60-CED7-4594-8CED-2EBEA89B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BE8822-557A-404C-AFC7-D1A3232FA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73E7A70-1303-472D-92C1-EF73A14E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982725-73C0-410E-87C0-65796D16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2C9F83-883F-4C4E-91E4-501318AD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3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4C0E5DB-0F07-4893-A48A-0754ACA3D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398F77B-9064-4BF7-88C7-C291258AC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DEA4CB-32E7-4DDF-8F1D-35F6812F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F09E570-D607-4367-AFC9-E5BBD0FA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CE5900-E5E4-4680-845D-2DE0C4C0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755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57A79-C729-4AA5-B9A1-30C95422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6149E8-4C13-4C5E-91BE-CD5CA060A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E9C010-6CE0-4F26-9EBA-A0C5B256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FB8304-2357-4F6F-93F8-C903A063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460EFDF-5A2A-4ADD-8FFA-89B216F4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64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2898D-7577-4310-A04B-73E04B32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FACF3C-8051-4A57-94DD-69B39878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5D073F-26B0-43A5-BADE-8F82250F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8DAF97-E060-42E7-A5AC-382F3B6D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B67B5A-4C69-47B3-9313-A1602AC7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81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810ED-B2FE-44DD-A492-6B9BA2E8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A0A084-69C3-47A3-8724-2331C70C1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918B073-216E-47E5-B6E6-74B70A918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248DAA-C19D-4AEA-93D1-D346D24A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9F2731-8230-4D1A-B16C-1CF721F9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14FD7D-B430-4652-8F2F-EFC51C1D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405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A74CC-DA65-4F19-A1E2-AE8823C0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8052439-19D7-46BC-A9D4-44F83AD7B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0750085-3ED1-4289-9925-3E18F93BA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12EAFE0-AA1D-456C-B2BA-B4671B0A4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AC9E783-E421-41AD-9D37-901C7AF34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259649-8827-45C6-8270-77F0AE34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BDEC43-3614-4FFB-B5AE-64F022B2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9AA8151-6017-497B-8388-4050AFFF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697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73A43-C8B0-4CAC-B253-A94D8C71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7398618-C15D-43D3-B5A9-57F08763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E99499E-39DC-453F-96BF-EF3ABB54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99A719F-AD09-4F0B-9453-303BB39A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20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753D7A8-ACC1-4C64-968D-15485C87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A9FFF43-1375-4489-981D-7332A32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134AD20-7BE3-48ED-A6A7-C3677B4F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35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A2E60-8D41-4372-808D-8DC17A18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EEE840-2840-4F76-B532-9C0209C05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43FCF7-6219-44CC-AC79-185929114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C91882-68AF-4280-A967-C2128307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B9E64A-7996-4787-96DD-ED70228A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87F3A1D-3FE2-4481-9BD5-621E50D8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68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6A7C7-697E-44B0-B417-32F74440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F4FAA7-6F9A-46E7-854C-EAFB561B0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08D2D90-7B58-4DBF-9BB4-E0B38A50E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CB510E6-C172-4503-B9C3-5F4419D3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2836C75-FAD4-4E4F-9D11-4B63CBC8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6C4C4B4-9E44-4EB0-BD90-02464E0C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41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6AA167D-F65E-4267-9950-F1F9599D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77F1E2-98D3-4FD3-9275-077A214B1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FCDB4CC-17C8-4C0F-84EC-5F3505F85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F8C4-1B83-44EC-9E7B-3317B415E3A3}" type="datetimeFigureOut">
              <a:rPr lang="da-DK" smtClean="0"/>
              <a:t>23-11-2020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E11C49-8BF8-4E19-B3DF-F53A4722C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8867D5-7EE5-40DB-AF98-719DD35B8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738F-7149-40EA-BFE5-31FE5A8E25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46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CA3A5C9B-C4A7-4B4E-96F5-D059374F7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535" y="0"/>
            <a:ext cx="12759070" cy="68580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EA90868-36F1-41A1-8BD1-63EC6757054A}"/>
              </a:ext>
            </a:extLst>
          </p:cNvPr>
          <p:cNvSpPr/>
          <p:nvPr/>
        </p:nvSpPr>
        <p:spPr>
          <a:xfrm>
            <a:off x="-296091" y="4632960"/>
            <a:ext cx="12784182" cy="2011680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8F25D8-278E-49EC-B01D-F2B9499FF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128" y="3757478"/>
            <a:ext cx="9225714" cy="2387600"/>
          </a:xfrm>
        </p:spPr>
        <p:txBody>
          <a:bodyPr/>
          <a:lstStyle/>
          <a:p>
            <a:r>
              <a:rPr lang="da-DK" dirty="0"/>
              <a:t>WHERE I’M FROM 	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8D9939B-993B-475A-830E-9F9CE8115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252" y="5457731"/>
            <a:ext cx="9144000" cy="1655762"/>
          </a:xfrm>
        </p:spPr>
        <p:txBody>
          <a:bodyPr/>
          <a:lstStyle/>
          <a:p>
            <a:r>
              <a:rPr lang="da-DK" dirty="0" err="1"/>
              <a:t>Writer’s</a:t>
            </a:r>
            <a:r>
              <a:rPr lang="da-DK" dirty="0"/>
              <a:t> Workshop</a:t>
            </a:r>
          </a:p>
        </p:txBody>
      </p: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248A4BCA-8272-4EA1-ABFD-E3555A32AE39}"/>
              </a:ext>
            </a:extLst>
          </p:cNvPr>
          <p:cNvCxnSpPr/>
          <p:nvPr/>
        </p:nvCxnSpPr>
        <p:spPr>
          <a:xfrm>
            <a:off x="9036427" y="5056094"/>
            <a:ext cx="0" cy="1183341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76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7001692" y="2136337"/>
            <a:ext cx="49116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Is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coherent</a:t>
            </a:r>
            <a:r>
              <a:rPr lang="da-DK" dirty="0"/>
              <a:t> (</a:t>
            </a:r>
            <a:r>
              <a:rPr lang="da-DK" dirty="0" err="1"/>
              <a:t>Logically</a:t>
            </a:r>
            <a:r>
              <a:rPr lang="da-DK" dirty="0"/>
              <a:t> </a:t>
            </a:r>
            <a:r>
              <a:rPr lang="da-DK" dirty="0" err="1"/>
              <a:t>connected</a:t>
            </a:r>
            <a:r>
              <a:rPr lang="da-DK" dirty="0"/>
              <a:t>?)</a:t>
            </a:r>
          </a:p>
          <a:p>
            <a:r>
              <a:rPr lang="da-DK" dirty="0"/>
              <a:t>(Rød tråd = </a:t>
            </a:r>
            <a:r>
              <a:rPr lang="da-DK" dirty="0" err="1"/>
              <a:t>connecting</a:t>
            </a:r>
            <a:r>
              <a:rPr lang="da-DK" dirty="0"/>
              <a:t> </a:t>
            </a:r>
            <a:r>
              <a:rPr lang="da-DK" dirty="0" err="1"/>
              <a:t>thread</a:t>
            </a:r>
            <a:r>
              <a:rPr lang="da-DK" dirty="0"/>
              <a:t>)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Word for </a:t>
            </a:r>
            <a:r>
              <a:rPr lang="da-DK" dirty="0" err="1"/>
              <a:t>word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Sentence</a:t>
            </a:r>
            <a:r>
              <a:rPr lang="da-DK" dirty="0"/>
              <a:t> for </a:t>
            </a:r>
            <a:r>
              <a:rPr lang="da-DK" dirty="0" err="1"/>
              <a:t>sentences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Paragraph</a:t>
            </a:r>
            <a:r>
              <a:rPr lang="da-DK" dirty="0"/>
              <a:t> for </a:t>
            </a:r>
            <a:r>
              <a:rPr lang="da-DK" dirty="0" err="1"/>
              <a:t>paragraph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Topic</a:t>
            </a:r>
            <a:r>
              <a:rPr lang="da-DK" dirty="0"/>
              <a:t> </a:t>
            </a:r>
            <a:r>
              <a:rPr lang="da-DK" dirty="0" err="1"/>
              <a:t>sentences</a:t>
            </a:r>
            <a:r>
              <a:rPr lang="da-DK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Linking</a:t>
            </a:r>
            <a:r>
              <a:rPr lang="da-DK" dirty="0"/>
              <a:t> </a:t>
            </a:r>
            <a:r>
              <a:rPr lang="da-DK" dirty="0" err="1"/>
              <a:t>words</a:t>
            </a:r>
            <a:r>
              <a:rPr lang="da-DK" dirty="0"/>
              <a:t> and </a:t>
            </a:r>
            <a:r>
              <a:rPr lang="da-DK" dirty="0" err="1"/>
              <a:t>Phrases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Grammar</a:t>
            </a:r>
            <a:r>
              <a:rPr lang="da-DK" dirty="0"/>
              <a:t> and </a:t>
            </a:r>
            <a:r>
              <a:rPr lang="da-DK" dirty="0" err="1"/>
              <a:t>spelling</a:t>
            </a:r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2916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STEP 5: EDITING</a:t>
            </a:r>
            <a:endParaRPr lang="da-DK" sz="3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2138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25 Minutes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EACBC1B6-091D-4593-B873-A8974242FB41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ED24D861-2FEB-4F2D-BC4D-B86C3099A6F2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55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B82351C-B4AF-4F2D-B494-F8D3E8DABD1E}"/>
              </a:ext>
            </a:extLst>
          </p:cNvPr>
          <p:cNvSpPr/>
          <p:nvPr/>
        </p:nvSpPr>
        <p:spPr>
          <a:xfrm>
            <a:off x="5503813" y="153617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Write a short text (1 page/2000 characters) about the place you grew up and what it means to you. </a:t>
            </a:r>
          </a:p>
          <a:p>
            <a:r>
              <a:rPr lang="en-US" sz="2000" dirty="0"/>
              <a:t>You text might include:</a:t>
            </a:r>
          </a:p>
          <a:p>
            <a:br>
              <a:rPr lang="en-US" sz="2000" dirty="0"/>
            </a:b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childhood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description of your house, street, town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Thoughts about what the place means to you (friendship, community, home, dislike) </a:t>
            </a:r>
          </a:p>
          <a:p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Use adjectives to make your language descriptive.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C518677-B6DA-4211-942D-97F3590321A3}"/>
              </a:ext>
            </a:extLst>
          </p:cNvPr>
          <p:cNvSpPr txBox="1"/>
          <p:nvPr/>
        </p:nvSpPr>
        <p:spPr>
          <a:xfrm>
            <a:off x="1105989" y="3136612"/>
            <a:ext cx="4990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THE ASSIGNMENT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A566FD35-01DC-4898-9A40-FC03238DFAB1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2813CE85-1F0C-4B32-A100-0203A4D8E76A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38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B711705F-9502-4B92-A0CE-93BB0A93F5D3}"/>
              </a:ext>
            </a:extLst>
          </p:cNvPr>
          <p:cNvSpPr txBox="1"/>
          <p:nvPr/>
        </p:nvSpPr>
        <p:spPr>
          <a:xfrm>
            <a:off x="1088580" y="3150005"/>
            <a:ext cx="4667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THE BASIC ESSAY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AB56ACF-ECCC-4026-B992-DB1412327AAE}"/>
              </a:ext>
            </a:extLst>
          </p:cNvPr>
          <p:cNvSpPr/>
          <p:nvPr/>
        </p:nvSpPr>
        <p:spPr>
          <a:xfrm>
            <a:off x="6096001" y="813912"/>
            <a:ext cx="3500176" cy="834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8FAC523-5121-427E-9539-161FDFB5425A}"/>
              </a:ext>
            </a:extLst>
          </p:cNvPr>
          <p:cNvSpPr/>
          <p:nvPr/>
        </p:nvSpPr>
        <p:spPr>
          <a:xfrm>
            <a:off x="6087628" y="1840515"/>
            <a:ext cx="3508550" cy="32037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D57D896-B503-4C56-A6DD-4A88498349CD}"/>
              </a:ext>
            </a:extLst>
          </p:cNvPr>
          <p:cNvSpPr/>
          <p:nvPr/>
        </p:nvSpPr>
        <p:spPr>
          <a:xfrm>
            <a:off x="6087627" y="5304297"/>
            <a:ext cx="3508550" cy="834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1E667E09-F23F-4F3C-94D2-B470AE04842E}"/>
              </a:ext>
            </a:extLst>
          </p:cNvPr>
          <p:cNvSpPr txBox="1"/>
          <p:nvPr/>
        </p:nvSpPr>
        <p:spPr>
          <a:xfrm>
            <a:off x="9907679" y="1041232"/>
            <a:ext cx="158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latin typeface="Agency FB" panose="020B0503020202020204" pitchFamily="34" charset="0"/>
              </a:rPr>
              <a:t>Introduction</a:t>
            </a:r>
            <a:endParaRPr lang="da-DK" dirty="0">
              <a:latin typeface="Agency FB" panose="020B0503020202020204" pitchFamily="34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05EC8C3-512F-4FA8-B9F2-6DB177427F2B}"/>
              </a:ext>
            </a:extLst>
          </p:cNvPr>
          <p:cNvSpPr txBox="1"/>
          <p:nvPr/>
        </p:nvSpPr>
        <p:spPr>
          <a:xfrm>
            <a:off x="9978030" y="5536639"/>
            <a:ext cx="158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latin typeface="Agency FB" panose="020B0503020202020204" pitchFamily="34" charset="0"/>
              </a:rPr>
              <a:t>Conclusion</a:t>
            </a:r>
            <a:endParaRPr lang="da-DK" dirty="0">
              <a:latin typeface="Agency FB" panose="020B0503020202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566439D-87A8-4C67-BAE4-6DE926C0D6D8}"/>
              </a:ext>
            </a:extLst>
          </p:cNvPr>
          <p:cNvSpPr/>
          <p:nvPr/>
        </p:nvSpPr>
        <p:spPr>
          <a:xfrm>
            <a:off x="6269330" y="1979845"/>
            <a:ext cx="3145975" cy="808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A0CC43C-BEF4-44B0-8F71-4399D1D19713}"/>
              </a:ext>
            </a:extLst>
          </p:cNvPr>
          <p:cNvSpPr/>
          <p:nvPr/>
        </p:nvSpPr>
        <p:spPr>
          <a:xfrm>
            <a:off x="6269329" y="3068149"/>
            <a:ext cx="3145975" cy="9001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6D2F355-2695-44A4-9F08-BABE226BE483}"/>
              </a:ext>
            </a:extLst>
          </p:cNvPr>
          <p:cNvSpPr/>
          <p:nvPr/>
        </p:nvSpPr>
        <p:spPr>
          <a:xfrm>
            <a:off x="6269329" y="4209026"/>
            <a:ext cx="3145975" cy="6644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FC93C2C-70BF-49AF-B10D-A4A77E8E81CE}"/>
              </a:ext>
            </a:extLst>
          </p:cNvPr>
          <p:cNvSpPr txBox="1"/>
          <p:nvPr/>
        </p:nvSpPr>
        <p:spPr>
          <a:xfrm>
            <a:off x="6269329" y="1988707"/>
            <a:ext cx="158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chemeClr val="bg1"/>
                </a:solidFill>
                <a:latin typeface="Agency FB" panose="020B0503020202020204" pitchFamily="34" charset="0"/>
              </a:rPr>
              <a:t>Paragraph</a:t>
            </a:r>
            <a:endParaRPr lang="da-DK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49E4DF36-AA32-4784-AFE8-74FB49C5F76B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D529264E-EC76-4B3A-97A0-E2859B375819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52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E1D70F1A-0073-41D9-B9EA-EECF4ECF4682}"/>
              </a:ext>
            </a:extLst>
          </p:cNvPr>
          <p:cNvSpPr txBox="1"/>
          <p:nvPr/>
        </p:nvSpPr>
        <p:spPr>
          <a:xfrm>
            <a:off x="1132117" y="3136611"/>
            <a:ext cx="4354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THE FIVE STEP METHOD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7CB2A42-D74B-4014-AE02-FA5C730D4411}"/>
              </a:ext>
            </a:extLst>
          </p:cNvPr>
          <p:cNvSpPr txBox="1"/>
          <p:nvPr/>
        </p:nvSpPr>
        <p:spPr>
          <a:xfrm>
            <a:off x="1132117" y="3652223"/>
            <a:ext cx="279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Karl Henrik </a:t>
            </a:r>
            <a:r>
              <a:rPr lang="da-DK" dirty="0" err="1">
                <a:solidFill>
                  <a:schemeClr val="accent2"/>
                </a:solidFill>
              </a:rPr>
              <a:t>Flyum</a:t>
            </a:r>
            <a:endParaRPr lang="da-DK" dirty="0">
              <a:solidFill>
                <a:schemeClr val="accent2"/>
              </a:solidFill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8B8A48-A59A-4255-BB6B-3DB3FB13E7CB}"/>
              </a:ext>
            </a:extLst>
          </p:cNvPr>
          <p:cNvSpPr txBox="1"/>
          <p:nvPr/>
        </p:nvSpPr>
        <p:spPr>
          <a:xfrm>
            <a:off x="6058027" y="1720839"/>
            <a:ext cx="56431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How to…</a:t>
            </a:r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Write the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</a:t>
            </a:r>
            <a:r>
              <a:rPr lang="da-DK" dirty="0" err="1"/>
              <a:t>words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come</a:t>
            </a:r>
            <a:r>
              <a:rPr lang="da-DK" dirty="0"/>
              <a:t> to mind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topic</a:t>
            </a:r>
            <a:br>
              <a:rPr lang="da-DK" dirty="0"/>
            </a:b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 err="1"/>
              <a:t>Expand</a:t>
            </a:r>
            <a:r>
              <a:rPr lang="da-DK" dirty="0"/>
              <a:t> the </a:t>
            </a:r>
            <a:r>
              <a:rPr lang="da-DK" dirty="0" err="1"/>
              <a:t>three</a:t>
            </a:r>
            <a:r>
              <a:rPr lang="da-DK" dirty="0"/>
              <a:t> </a:t>
            </a:r>
            <a:r>
              <a:rPr lang="da-DK" dirty="0" err="1"/>
              <a:t>words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</a:t>
            </a:r>
            <a:r>
              <a:rPr lang="da-DK" dirty="0" err="1"/>
              <a:t>sentences</a:t>
            </a:r>
            <a:br>
              <a:rPr lang="da-DK" dirty="0"/>
            </a:b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Write and </a:t>
            </a:r>
            <a:r>
              <a:rPr lang="da-DK" dirty="0" err="1"/>
              <a:t>introductory</a:t>
            </a:r>
            <a:r>
              <a:rPr lang="da-DK" dirty="0"/>
              <a:t> and a </a:t>
            </a:r>
            <a:r>
              <a:rPr lang="da-DK" dirty="0" err="1"/>
              <a:t>concluding</a:t>
            </a:r>
            <a:r>
              <a:rPr lang="da-DK" dirty="0"/>
              <a:t> </a:t>
            </a:r>
            <a:r>
              <a:rPr lang="da-DK" dirty="0" err="1"/>
              <a:t>sentence</a:t>
            </a:r>
            <a:br>
              <a:rPr lang="da-DK" dirty="0"/>
            </a:b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 err="1"/>
              <a:t>Expand</a:t>
            </a:r>
            <a:r>
              <a:rPr lang="da-DK" dirty="0"/>
              <a:t> the </a:t>
            </a:r>
            <a:r>
              <a:rPr lang="da-DK" dirty="0" err="1"/>
              <a:t>five</a:t>
            </a:r>
            <a:r>
              <a:rPr lang="da-DK" dirty="0"/>
              <a:t> </a:t>
            </a:r>
            <a:r>
              <a:rPr lang="da-DK" dirty="0" err="1"/>
              <a:t>sentences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five</a:t>
            </a:r>
            <a:r>
              <a:rPr lang="da-DK" dirty="0"/>
              <a:t> </a:t>
            </a:r>
            <a:r>
              <a:rPr lang="da-DK" dirty="0" err="1"/>
              <a:t>paragraphs</a:t>
            </a:r>
            <a:br>
              <a:rPr lang="da-DK" dirty="0"/>
            </a:b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Edit and </a:t>
            </a:r>
            <a:r>
              <a:rPr lang="da-DK" dirty="0" err="1"/>
              <a:t>correct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language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338F539-D627-4644-8C8A-E4BBB4968BE6}"/>
              </a:ext>
            </a:extLst>
          </p:cNvPr>
          <p:cNvSpPr txBox="1"/>
          <p:nvPr/>
        </p:nvSpPr>
        <p:spPr>
          <a:xfrm>
            <a:off x="0" y="596794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>
                <a:solidFill>
                  <a:schemeClr val="accent2"/>
                </a:solidFill>
              </a:rPr>
              <a:t>Topic</a:t>
            </a:r>
            <a:r>
              <a:rPr lang="da-DK" sz="2000" dirty="0">
                <a:solidFill>
                  <a:schemeClr val="accent2"/>
                </a:solidFill>
              </a:rPr>
              <a:t> | 3 Words -&gt; 3 </a:t>
            </a:r>
            <a:r>
              <a:rPr lang="da-DK" sz="2000" dirty="0" err="1">
                <a:solidFill>
                  <a:schemeClr val="accent2"/>
                </a:solidFill>
              </a:rPr>
              <a:t>Sentences</a:t>
            </a:r>
            <a:r>
              <a:rPr lang="da-DK" sz="2000" dirty="0">
                <a:solidFill>
                  <a:schemeClr val="accent2"/>
                </a:solidFill>
              </a:rPr>
              <a:t> + </a:t>
            </a:r>
            <a:r>
              <a:rPr lang="da-DK" sz="2000" dirty="0" err="1">
                <a:solidFill>
                  <a:schemeClr val="accent2"/>
                </a:solidFill>
              </a:rPr>
              <a:t>Introduction</a:t>
            </a:r>
            <a:r>
              <a:rPr lang="da-DK" sz="2000" dirty="0">
                <a:solidFill>
                  <a:schemeClr val="accent2"/>
                </a:solidFill>
              </a:rPr>
              <a:t> and </a:t>
            </a:r>
            <a:r>
              <a:rPr lang="da-DK" sz="2000" dirty="0" err="1">
                <a:solidFill>
                  <a:schemeClr val="accent2"/>
                </a:solidFill>
              </a:rPr>
              <a:t>Conclusion</a:t>
            </a:r>
            <a:r>
              <a:rPr lang="da-DK" sz="2000" dirty="0">
                <a:solidFill>
                  <a:schemeClr val="accent2"/>
                </a:solidFill>
              </a:rPr>
              <a:t> = 5 </a:t>
            </a:r>
            <a:r>
              <a:rPr lang="da-DK" sz="2000" dirty="0" err="1">
                <a:solidFill>
                  <a:schemeClr val="accent2"/>
                </a:solidFill>
              </a:rPr>
              <a:t>Sentences</a:t>
            </a:r>
            <a:r>
              <a:rPr lang="da-DK" sz="2000" dirty="0">
                <a:solidFill>
                  <a:schemeClr val="accent2"/>
                </a:solidFill>
              </a:rPr>
              <a:t> -&gt; 5 </a:t>
            </a:r>
            <a:r>
              <a:rPr lang="da-DK" sz="2000" dirty="0" err="1">
                <a:solidFill>
                  <a:schemeClr val="accent2"/>
                </a:solidFill>
              </a:rPr>
              <a:t>Paragraphs</a:t>
            </a:r>
            <a:r>
              <a:rPr lang="da-DK" sz="2000" dirty="0">
                <a:solidFill>
                  <a:schemeClr val="accent2"/>
                </a:solidFill>
              </a:rPr>
              <a:t> + Editing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57C7063B-A748-436E-BACE-5114C80746B1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F5A18366-32AC-4361-A7F4-4E6A04BEAC46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6801395" y="2929726"/>
            <a:ext cx="4519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/>
              <a:t>Can </a:t>
            </a:r>
            <a:r>
              <a:rPr lang="da-DK" i="1" dirty="0" err="1"/>
              <a:t>you</a:t>
            </a:r>
            <a:r>
              <a:rPr lang="da-DK" i="1" dirty="0"/>
              <a:t> </a:t>
            </a:r>
            <a:r>
              <a:rPr lang="da-DK" i="1" dirty="0" err="1"/>
              <a:t>come</a:t>
            </a:r>
            <a:r>
              <a:rPr lang="da-DK" i="1" dirty="0"/>
              <a:t> up with </a:t>
            </a:r>
            <a:r>
              <a:rPr lang="da-DK" i="1" dirty="0" err="1"/>
              <a:t>three</a:t>
            </a:r>
            <a:r>
              <a:rPr lang="da-DK" i="1" dirty="0"/>
              <a:t> </a:t>
            </a:r>
            <a:r>
              <a:rPr lang="da-DK" i="1" dirty="0" err="1"/>
              <a:t>words</a:t>
            </a:r>
            <a:r>
              <a:rPr lang="da-DK" i="1" dirty="0"/>
              <a:t>?</a:t>
            </a:r>
          </a:p>
          <a:p>
            <a:endParaRPr lang="da-DK" dirty="0"/>
          </a:p>
          <a:p>
            <a:r>
              <a:rPr lang="da-DK" dirty="0"/>
              <a:t>Write </a:t>
            </a:r>
            <a:r>
              <a:rPr lang="da-DK" dirty="0" err="1"/>
              <a:t>down</a:t>
            </a:r>
            <a:r>
              <a:rPr lang="da-DK" dirty="0"/>
              <a:t> the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</a:t>
            </a:r>
            <a:r>
              <a:rPr lang="da-DK" dirty="0" err="1"/>
              <a:t>words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come</a:t>
            </a:r>
            <a:r>
              <a:rPr lang="da-DK" dirty="0"/>
              <a:t> to mind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topic</a:t>
            </a:r>
            <a:r>
              <a:rPr lang="da-DK" dirty="0"/>
              <a:t>.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3469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STEP 1: KEYWORDS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15505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2 Minutes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7F038BED-C914-4D00-A04A-A7BF01AC31A8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092EDBC9-744B-4ECC-A4A5-7D3320A6A93B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41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6583689" y="2967334"/>
            <a:ext cx="491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/>
              <a:t>Can </a:t>
            </a:r>
            <a:r>
              <a:rPr lang="da-DK" i="1" dirty="0" err="1"/>
              <a:t>you</a:t>
            </a:r>
            <a:r>
              <a:rPr lang="da-DK" i="1" dirty="0"/>
              <a:t> </a:t>
            </a:r>
            <a:r>
              <a:rPr lang="da-DK" i="1" dirty="0" err="1"/>
              <a:t>come</a:t>
            </a:r>
            <a:r>
              <a:rPr lang="da-DK" i="1" dirty="0"/>
              <a:t> up with </a:t>
            </a:r>
            <a:r>
              <a:rPr lang="da-DK" i="1" dirty="0" err="1"/>
              <a:t>three</a:t>
            </a:r>
            <a:r>
              <a:rPr lang="da-DK" i="1" dirty="0"/>
              <a:t> </a:t>
            </a:r>
            <a:r>
              <a:rPr lang="da-DK" i="1" dirty="0" err="1"/>
              <a:t>sentences</a:t>
            </a:r>
            <a:r>
              <a:rPr lang="da-DK" i="1" dirty="0"/>
              <a:t>?</a:t>
            </a:r>
          </a:p>
          <a:p>
            <a:endParaRPr lang="da-DK" dirty="0"/>
          </a:p>
          <a:p>
            <a:r>
              <a:rPr lang="da-DK" dirty="0"/>
              <a:t>Write </a:t>
            </a:r>
            <a:r>
              <a:rPr lang="da-DK" dirty="0" err="1"/>
              <a:t>three</a:t>
            </a:r>
            <a:r>
              <a:rPr lang="da-DK" dirty="0"/>
              <a:t> </a:t>
            </a:r>
            <a:r>
              <a:rPr lang="da-DK" dirty="0" err="1"/>
              <a:t>sentences</a:t>
            </a:r>
            <a:r>
              <a:rPr lang="da-DK" dirty="0"/>
              <a:t> </a:t>
            </a:r>
            <a:r>
              <a:rPr lang="da-DK" dirty="0" err="1"/>
              <a:t>based</a:t>
            </a:r>
            <a:r>
              <a:rPr lang="da-DK" dirty="0"/>
              <a:t> on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keywords</a:t>
            </a:r>
            <a:r>
              <a:rPr lang="da-DK" dirty="0"/>
              <a:t>.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4560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STEP 2: TOPIC SENTENCES</a:t>
            </a:r>
            <a:endParaRPr lang="da-DK" sz="3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2138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10 Minutes</a:t>
            </a: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E8E7ABCF-7CD6-45B7-8182-995174641D2F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6A67B402-C7FB-48D9-8ABF-7918171CFE02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3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6836229" y="2274837"/>
            <a:ext cx="49116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/>
              <a:t>Can </a:t>
            </a:r>
            <a:r>
              <a:rPr lang="da-DK" i="1" dirty="0" err="1"/>
              <a:t>you</a:t>
            </a:r>
            <a:r>
              <a:rPr lang="da-DK" i="1" dirty="0"/>
              <a:t> </a:t>
            </a:r>
            <a:r>
              <a:rPr lang="da-DK" i="1" dirty="0" err="1"/>
              <a:t>come</a:t>
            </a:r>
            <a:r>
              <a:rPr lang="da-DK" i="1" dirty="0"/>
              <a:t> up with </a:t>
            </a:r>
            <a:r>
              <a:rPr lang="da-DK" i="1" dirty="0" err="1"/>
              <a:t>two</a:t>
            </a:r>
            <a:r>
              <a:rPr lang="da-DK" i="1" dirty="0"/>
              <a:t> more </a:t>
            </a:r>
            <a:r>
              <a:rPr lang="da-DK" i="1" dirty="0" err="1"/>
              <a:t>sentences</a:t>
            </a:r>
            <a:r>
              <a:rPr lang="da-DK" i="1" dirty="0"/>
              <a:t>?</a:t>
            </a:r>
          </a:p>
          <a:p>
            <a:endParaRPr lang="da-DK" dirty="0"/>
          </a:p>
          <a:p>
            <a:r>
              <a:rPr lang="da-DK" dirty="0"/>
              <a:t>Write a </a:t>
            </a:r>
            <a:r>
              <a:rPr lang="da-DK" dirty="0" err="1"/>
              <a:t>draft</a:t>
            </a:r>
            <a:r>
              <a:rPr lang="da-DK" dirty="0"/>
              <a:t> for an </a:t>
            </a:r>
            <a:r>
              <a:rPr lang="da-DK" dirty="0" err="1"/>
              <a:t>introductory</a:t>
            </a:r>
            <a:r>
              <a:rPr lang="da-DK" dirty="0"/>
              <a:t> and a </a:t>
            </a:r>
            <a:r>
              <a:rPr lang="da-DK" dirty="0" err="1"/>
              <a:t>concluding</a:t>
            </a:r>
            <a:r>
              <a:rPr lang="da-DK" dirty="0"/>
              <a:t> </a:t>
            </a:r>
            <a:r>
              <a:rPr lang="da-DK" dirty="0" err="1"/>
              <a:t>sentence</a:t>
            </a:r>
            <a:r>
              <a:rPr lang="da-DK" dirty="0"/>
              <a:t>. The </a:t>
            </a:r>
            <a:r>
              <a:rPr lang="da-DK" dirty="0" err="1"/>
              <a:t>introductory</a:t>
            </a:r>
            <a:r>
              <a:rPr lang="da-DK" dirty="0"/>
              <a:t> </a:t>
            </a:r>
            <a:r>
              <a:rPr lang="da-DK" dirty="0" err="1"/>
              <a:t>sentence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make</a:t>
            </a:r>
            <a:r>
              <a:rPr lang="da-DK" dirty="0"/>
              <a:t> the </a:t>
            </a:r>
            <a:r>
              <a:rPr lang="da-DK" dirty="0" err="1"/>
              <a:t>topic</a:t>
            </a:r>
            <a:r>
              <a:rPr lang="da-DK" dirty="0"/>
              <a:t> relevant/</a:t>
            </a:r>
            <a:r>
              <a:rPr lang="da-DK" dirty="0" err="1"/>
              <a:t>come</a:t>
            </a:r>
            <a:r>
              <a:rPr lang="da-DK" dirty="0"/>
              <a:t> </a:t>
            </a:r>
            <a:r>
              <a:rPr lang="da-DK" dirty="0" err="1"/>
              <a:t>alive</a:t>
            </a:r>
            <a:r>
              <a:rPr lang="da-DK" dirty="0"/>
              <a:t> to the </a:t>
            </a:r>
            <a:r>
              <a:rPr lang="da-DK" dirty="0" err="1"/>
              <a:t>reader</a:t>
            </a:r>
            <a:r>
              <a:rPr lang="da-DK" dirty="0"/>
              <a:t>. The </a:t>
            </a:r>
            <a:r>
              <a:rPr lang="da-DK" dirty="0" err="1"/>
              <a:t>concluding</a:t>
            </a:r>
            <a:r>
              <a:rPr lang="da-DK" dirty="0"/>
              <a:t> </a:t>
            </a:r>
            <a:r>
              <a:rPr lang="da-DK" dirty="0" err="1"/>
              <a:t>sentence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summarize</a:t>
            </a:r>
            <a:r>
              <a:rPr lang="da-DK" dirty="0"/>
              <a:t> the most </a:t>
            </a:r>
            <a:r>
              <a:rPr lang="da-DK" dirty="0" err="1"/>
              <a:t>important</a:t>
            </a:r>
            <a:r>
              <a:rPr lang="da-DK" dirty="0"/>
              <a:t> points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.</a:t>
            </a:r>
            <a:br>
              <a:rPr lang="da-DK" dirty="0"/>
            </a:br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5330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STEP 3: INTRO &amp; CONCLUSION</a:t>
            </a:r>
            <a:endParaRPr lang="da-DK" sz="3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2138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10 Minutes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B71904E2-13D8-427A-94D0-4ACEA966FAFD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FCA60106-C7DC-4C93-A8D4-C24BD9691931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23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6836229" y="2274837"/>
            <a:ext cx="49116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Look at and </a:t>
            </a:r>
            <a:r>
              <a:rPr lang="da-DK" dirty="0" err="1"/>
              <a:t>think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sentences</a:t>
            </a:r>
            <a:endParaRPr lang="da-DK" dirty="0"/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Are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logically</a:t>
            </a:r>
            <a:r>
              <a:rPr lang="da-DK" dirty="0"/>
              <a:t> </a:t>
            </a:r>
            <a:r>
              <a:rPr lang="da-DK" dirty="0" err="1"/>
              <a:t>connected</a:t>
            </a:r>
            <a:r>
              <a:rPr lang="da-DK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Is the </a:t>
            </a:r>
            <a:r>
              <a:rPr lang="da-DK" dirty="0" err="1"/>
              <a:t>order</a:t>
            </a:r>
            <a:r>
              <a:rPr lang="da-DK" dirty="0"/>
              <a:t> right?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linking</a:t>
            </a:r>
            <a:r>
              <a:rPr lang="da-DK" dirty="0"/>
              <a:t> </a:t>
            </a:r>
            <a:r>
              <a:rPr lang="da-DK" dirty="0" err="1"/>
              <a:t>words</a:t>
            </a:r>
            <a:r>
              <a:rPr lang="da-DK" dirty="0"/>
              <a:t> or </a:t>
            </a:r>
            <a:r>
              <a:rPr lang="da-DK" dirty="0" err="1"/>
              <a:t>phrases</a:t>
            </a:r>
            <a:r>
              <a:rPr lang="da-DK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second</a:t>
            </a:r>
            <a:r>
              <a:rPr lang="da-DK" dirty="0"/>
              <a:t> opinion on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from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neighbour</a:t>
            </a:r>
            <a:r>
              <a:rPr lang="da-DK" dirty="0"/>
              <a:t> </a:t>
            </a:r>
            <a:br>
              <a:rPr lang="da-DK" dirty="0"/>
            </a:br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4833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BREAK + SECOND OPINION </a:t>
            </a:r>
            <a:endParaRPr lang="da-DK" sz="3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2138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10 Minutes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BF8B0D37-D3A5-4F57-A1B8-42D3D3D584F9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8C2C54A-77A6-48C8-ABDF-F88092298F9E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5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1A2313-8FCB-49ED-B9A5-93FAB8F7B956}"/>
              </a:ext>
            </a:extLst>
          </p:cNvPr>
          <p:cNvSpPr/>
          <p:nvPr/>
        </p:nvSpPr>
        <p:spPr>
          <a:xfrm>
            <a:off x="6731726" y="1720839"/>
            <a:ext cx="49116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/>
              <a:t>Can </a:t>
            </a:r>
            <a:r>
              <a:rPr lang="da-DK" i="1" dirty="0" err="1"/>
              <a:t>you</a:t>
            </a:r>
            <a:r>
              <a:rPr lang="da-DK" i="1" dirty="0"/>
              <a:t> </a:t>
            </a:r>
            <a:r>
              <a:rPr lang="da-DK" i="1" dirty="0" err="1"/>
              <a:t>expand</a:t>
            </a:r>
            <a:r>
              <a:rPr lang="da-DK" i="1" dirty="0"/>
              <a:t> </a:t>
            </a:r>
            <a:r>
              <a:rPr lang="da-DK" i="1" dirty="0" err="1"/>
              <a:t>your</a:t>
            </a:r>
            <a:r>
              <a:rPr lang="da-DK" i="1" dirty="0"/>
              <a:t> </a:t>
            </a:r>
            <a:r>
              <a:rPr lang="da-DK" i="1" dirty="0" err="1"/>
              <a:t>five</a:t>
            </a:r>
            <a:r>
              <a:rPr lang="da-DK" i="1" dirty="0"/>
              <a:t> </a:t>
            </a:r>
            <a:r>
              <a:rPr lang="da-DK" i="1" dirty="0" err="1"/>
              <a:t>sentences</a:t>
            </a:r>
            <a:r>
              <a:rPr lang="da-DK" i="1" dirty="0"/>
              <a:t> </a:t>
            </a:r>
            <a:r>
              <a:rPr lang="da-DK" i="1" dirty="0" err="1"/>
              <a:t>into</a:t>
            </a:r>
            <a:r>
              <a:rPr lang="da-DK" i="1" dirty="0"/>
              <a:t> </a:t>
            </a:r>
            <a:r>
              <a:rPr lang="da-DK" i="1" dirty="0" err="1"/>
              <a:t>five</a:t>
            </a:r>
            <a:r>
              <a:rPr lang="da-DK" i="1" dirty="0"/>
              <a:t> </a:t>
            </a:r>
            <a:r>
              <a:rPr lang="da-DK" i="1" dirty="0" err="1"/>
              <a:t>paragraphs</a:t>
            </a:r>
            <a:r>
              <a:rPr lang="da-DK" i="1" dirty="0"/>
              <a:t>?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Explain</a:t>
            </a:r>
            <a:r>
              <a:rPr lang="da-DK" dirty="0"/>
              <a:t> and </a:t>
            </a:r>
            <a:r>
              <a:rPr lang="da-DK" dirty="0" err="1"/>
              <a:t>elaborate</a:t>
            </a:r>
            <a:r>
              <a:rPr lang="da-DK" dirty="0"/>
              <a:t> in more detail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meant</a:t>
            </a:r>
            <a:r>
              <a:rPr lang="da-DK" dirty="0"/>
              <a:t> with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sentence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/ speed </a:t>
            </a:r>
            <a:r>
              <a:rPr lang="da-DK" dirty="0" err="1"/>
              <a:t>write</a:t>
            </a:r>
            <a:r>
              <a:rPr lang="da-DK" dirty="0"/>
              <a:t> for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minutes</a:t>
            </a:r>
            <a:r>
              <a:rPr lang="da-DK" dirty="0"/>
              <a:t> on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sentence</a:t>
            </a:r>
            <a:endParaRPr lang="da-DK" dirty="0"/>
          </a:p>
          <a:p>
            <a:endParaRPr lang="da-DK" dirty="0"/>
          </a:p>
          <a:p>
            <a:r>
              <a:rPr lang="da-DK" i="1" dirty="0" err="1"/>
              <a:t>You</a:t>
            </a:r>
            <a:r>
              <a:rPr lang="da-DK" i="1" dirty="0"/>
              <a:t> have </a:t>
            </a:r>
            <a:r>
              <a:rPr lang="da-DK" i="1" dirty="0" err="1"/>
              <a:t>now</a:t>
            </a:r>
            <a:r>
              <a:rPr lang="da-DK" i="1" dirty="0"/>
              <a:t> </a:t>
            </a:r>
            <a:r>
              <a:rPr lang="da-DK" i="1" dirty="0" err="1"/>
              <a:t>expanded</a:t>
            </a:r>
            <a:r>
              <a:rPr lang="da-DK" i="1" dirty="0"/>
              <a:t> </a:t>
            </a:r>
            <a:r>
              <a:rPr lang="da-DK" i="1" dirty="0" err="1"/>
              <a:t>your</a:t>
            </a:r>
            <a:r>
              <a:rPr lang="da-DK" i="1" dirty="0"/>
              <a:t> </a:t>
            </a:r>
            <a:r>
              <a:rPr lang="da-DK" i="1" dirty="0" err="1"/>
              <a:t>sentences</a:t>
            </a:r>
            <a:r>
              <a:rPr lang="da-DK" i="1" dirty="0"/>
              <a:t> </a:t>
            </a:r>
            <a:r>
              <a:rPr lang="da-DK" i="1" dirty="0" err="1"/>
              <a:t>into</a:t>
            </a:r>
            <a:r>
              <a:rPr lang="da-DK" i="1" dirty="0"/>
              <a:t> </a:t>
            </a:r>
            <a:r>
              <a:rPr lang="da-DK" i="1" dirty="0" err="1"/>
              <a:t>paragraphs</a:t>
            </a:r>
            <a:r>
              <a:rPr lang="da-DK" i="1" dirty="0"/>
              <a:t>!</a:t>
            </a:r>
            <a:br>
              <a:rPr lang="da-DK" dirty="0"/>
            </a:br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BACB964-9567-473C-8A5F-E21E82803D65}"/>
              </a:ext>
            </a:extLst>
          </p:cNvPr>
          <p:cNvSpPr/>
          <p:nvPr/>
        </p:nvSpPr>
        <p:spPr>
          <a:xfrm>
            <a:off x="1084737" y="3136612"/>
            <a:ext cx="3829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b="1" dirty="0"/>
              <a:t>STEP 4: PARAGRAPHS</a:t>
            </a:r>
            <a:endParaRPr lang="da-DK" sz="3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AD7C980-F32A-4C84-9683-41C1647CFB39}"/>
              </a:ext>
            </a:extLst>
          </p:cNvPr>
          <p:cNvSpPr txBox="1"/>
          <p:nvPr/>
        </p:nvSpPr>
        <p:spPr>
          <a:xfrm>
            <a:off x="1084737" y="372138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2"/>
                </a:solidFill>
              </a:rPr>
              <a:t>25 Minutes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D97B63F-10EF-4B53-B713-7A109D1F37D6}"/>
              </a:ext>
            </a:extLst>
          </p:cNvPr>
          <p:cNvCxnSpPr>
            <a:cxnSpLocks/>
          </p:cNvCxnSpPr>
          <p:nvPr/>
        </p:nvCxnSpPr>
        <p:spPr>
          <a:xfrm>
            <a:off x="931817" y="3136612"/>
            <a:ext cx="0" cy="140055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E3A89174-9BAD-403F-978D-D73990698603}"/>
              </a:ext>
            </a:extLst>
          </p:cNvPr>
          <p:cNvCxnSpPr>
            <a:cxnSpLocks/>
          </p:cNvCxnSpPr>
          <p:nvPr/>
        </p:nvCxnSpPr>
        <p:spPr>
          <a:xfrm>
            <a:off x="1084217" y="3289012"/>
            <a:ext cx="0" cy="179679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110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394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Office-tema</vt:lpstr>
      <vt:lpstr>WHERE I’M FROM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I’m from</dc:title>
  <dc:creator>ITS</dc:creator>
  <cp:lastModifiedBy>ITS</cp:lastModifiedBy>
  <cp:revision>11</cp:revision>
  <dcterms:created xsi:type="dcterms:W3CDTF">2020-11-23T09:23:53Z</dcterms:created>
  <dcterms:modified xsi:type="dcterms:W3CDTF">2020-11-23T10:58:08Z</dcterms:modified>
</cp:coreProperties>
</file>