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3D149-0C84-4899-BE97-0C9E4E9DD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3BF4C2D-EE18-416B-A30C-2100C4D1B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4B0B2C5-6EFB-470E-8492-CDF0E8824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2DAEA56-97BE-4319-9E88-A6CCBDB1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C471265-AA99-4C0E-96C1-C1FD5E1CD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538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67E895-E4DB-4BEE-A519-E5234FBD7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F9A4BDC-66F6-4A28-AAA4-034078FA9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BF3218E-9AB7-46E8-B139-2FF2EA794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ADDA5C8-DDE5-4F40-AD8B-CA173876B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75420D6-7023-4A6B-AB1F-49CF627F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290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9334CCDD-00EE-4913-9C11-C2D4BF72F4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49AECDA-E6EA-4FA6-98DB-05B100DA7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D708E57-C1B1-4A72-AD1C-9B684E078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313D0E0-26BF-4ADA-BA2C-32B5A4C3F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E8F34EA-9051-479C-A64D-C0A120D1D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648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94201B-1059-4A2B-9C95-99029BB5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1553B42-E33F-4CAB-9445-7957642BA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873109E-0535-4C1D-863D-A369438C3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79DB578-890A-439B-A3FC-2EA92628A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CD4C3D3-77E6-4B66-BFBA-EB1AD497D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273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648F73-D56D-464F-A17A-00579EA67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0EA5CE0-ED76-4967-BE35-F5B2D2BFB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3611938-72FE-4EB7-AB77-1D82032F1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D5FFDD0-2FBA-4012-B14B-31B82A96D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6510657-AB0E-496B-9B75-A0861B15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352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2F46F-5474-4742-BD9B-DBC05FC15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549A431-B9AE-4E65-8530-FBAA5FCE3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00998D8-05D1-4F14-AFF3-E1440EF65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3730E71-B8E6-4AB0-9081-75D6E7E6A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E7A416-AAB5-4CE3-BA1F-718543C32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BBC5439-B124-4ED7-A62B-3B2E323E4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672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191A55-DA92-4B70-B4DD-60959A8CD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FDD37E2-D031-4CA1-AA2E-71924B6E7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BDE16FF-C9DE-43DD-BFE5-4FB704C5D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29AE15D-48B0-4C9F-93E8-BDFF24AC3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70900DD-0AA2-4129-8E96-103653EF3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29E095A-1BB6-4E41-8760-CF6B1E85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1312A525-986D-467C-A2AA-BB8AFF95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10DB990-6FF5-458E-BA10-0302CFEA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693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B77D0-90E8-4A76-870C-9D52DF472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80C7B59-88D3-45BC-BBF0-C983ACB24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8802613-94CF-405A-88E0-034BA8C79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E97539-7CE4-430F-AD62-6036127D1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778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F746A95-A32C-423B-B33C-145617E1E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1370C65-B86A-469D-A182-EA94A4F4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67587CF-7360-4D05-84D0-C392F3BD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288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75160-19E1-480D-BC13-69A9AE8F1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C676E0E-6903-4B65-898A-15FD429AA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DB8163F-BAAC-4772-A88B-28E8648EC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BC64DF3-50C6-483C-84D2-877955FC1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AFDFF97-F8B5-4278-B6C2-728723E14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A094CE3-F609-4F15-8A1F-9118BFE9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394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C25C3C-6FBA-42A0-99EA-BA2D4F077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015D82F-1034-4A57-A207-34849B04E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C21B4BA-08AE-4540-B425-4C0E96678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B85B8D5-E5D6-4B85-AA5E-2DFA00B5E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497C5F1-379E-4E4C-97B7-5A6C7E51F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D85824E-DC21-4F7C-B414-A77D3BF4F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63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B9A93351-E712-4A0D-BEC6-DB5E1FE88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63A49FB-BCE3-44EC-AB47-80FE0A0CA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A24F4F3-FBED-4887-B0AC-FFF0E201B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49AC9-AD1E-4F6C-8895-7DAE61B207EC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603DF7A-5D26-44E5-B366-520DA580C6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FEFAB07-3682-42D1-8D4D-66C1C9810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846BA-0638-4F16-B302-0B54505EB1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470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ndom.org/dice/?num=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D3CDA889-E0A0-4E5A-8054-BC82935C5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02988492-4E67-4CFC-B2D8-E9BFA5931E4C}"/>
              </a:ext>
            </a:extLst>
          </p:cNvPr>
          <p:cNvSpPr txBox="1"/>
          <p:nvPr/>
        </p:nvSpPr>
        <p:spPr>
          <a:xfrm>
            <a:off x="4328160" y="1593668"/>
            <a:ext cx="334409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b="1" dirty="0">
                <a:latin typeface="Bradley Hand ITC" panose="03070402050302030203" pitchFamily="66" charset="0"/>
              </a:rPr>
              <a:t>Talk </a:t>
            </a:r>
            <a:r>
              <a:rPr lang="da-DK" sz="4400" b="1" dirty="0" err="1">
                <a:latin typeface="Bradley Hand ITC" panose="03070402050302030203" pitchFamily="66" charset="0"/>
              </a:rPr>
              <a:t>about</a:t>
            </a:r>
            <a:endParaRPr lang="da-DK" sz="4400" b="1" dirty="0">
              <a:latin typeface="Bradley Hand ITC" panose="03070402050302030203" pitchFamily="66" charset="0"/>
            </a:endParaRPr>
          </a:p>
          <a:p>
            <a:r>
              <a:rPr lang="da-DK" dirty="0"/>
              <a:t>Virtual </a:t>
            </a:r>
            <a:r>
              <a:rPr lang="da-DK" dirty="0" err="1"/>
              <a:t>Boardgame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294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6C6AB790-AE39-4C88-8A8D-FAF66C2D0157}"/>
              </a:ext>
            </a:extLst>
          </p:cNvPr>
          <p:cNvSpPr/>
          <p:nvPr/>
        </p:nvSpPr>
        <p:spPr>
          <a:xfrm>
            <a:off x="627002" y="530643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b="1" dirty="0"/>
              <a:t>VIRTUAL DICE ROLLER</a:t>
            </a:r>
          </a:p>
          <a:p>
            <a:r>
              <a:rPr lang="da-DK" dirty="0">
                <a:hlinkClick r:id="rId2"/>
              </a:rPr>
              <a:t>https://www.random.org/dice/?num=1</a:t>
            </a:r>
            <a:endParaRPr lang="da-DK" dirty="0"/>
          </a:p>
          <a:p>
            <a:endParaRPr lang="da-DK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7090D9C4-2026-41E8-BF51-7C7E3F08C398}"/>
              </a:ext>
            </a:extLst>
          </p:cNvPr>
          <p:cNvSpPr/>
          <p:nvPr/>
        </p:nvSpPr>
        <p:spPr>
          <a:xfrm>
            <a:off x="627002" y="49928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3200" b="1" dirty="0"/>
              <a:t>How to Play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B1FC2900-B4EA-462B-97ED-4E2D99BA8B61}"/>
              </a:ext>
            </a:extLst>
          </p:cNvPr>
          <p:cNvSpPr txBox="1"/>
          <p:nvPr/>
        </p:nvSpPr>
        <p:spPr>
          <a:xfrm>
            <a:off x="627002" y="1159684"/>
            <a:ext cx="54602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a-DK" dirty="0" err="1"/>
              <a:t>Join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group</a:t>
            </a:r>
            <a:r>
              <a:rPr lang="da-DK" dirty="0"/>
              <a:t> in the </a:t>
            </a:r>
            <a:r>
              <a:rPr lang="da-DK" dirty="0" err="1"/>
              <a:t>breakout</a:t>
            </a:r>
            <a:r>
              <a:rPr lang="da-DK" dirty="0"/>
              <a:t> </a:t>
            </a:r>
            <a:r>
              <a:rPr lang="da-DK" dirty="0" err="1"/>
              <a:t>room</a:t>
            </a:r>
            <a:r>
              <a:rPr lang="da-DK" dirty="0"/>
              <a:t> in Teams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 err="1"/>
              <a:t>Choose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player as administrator. </a:t>
            </a:r>
            <a:br>
              <a:rPr lang="da-DK" dirty="0"/>
            </a:br>
            <a:br>
              <a:rPr lang="da-DK" dirty="0"/>
            </a:br>
            <a:r>
              <a:rPr lang="da-DK" dirty="0" err="1"/>
              <a:t>Admin</a:t>
            </a:r>
            <a:r>
              <a:rPr lang="da-DK" dirty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da-DK" dirty="0"/>
              <a:t>Open the </a:t>
            </a:r>
            <a:r>
              <a:rPr lang="da-DK" dirty="0" err="1"/>
              <a:t>powerpoint</a:t>
            </a:r>
            <a:r>
              <a:rPr lang="da-DK" dirty="0"/>
              <a:t> </a:t>
            </a:r>
            <a:r>
              <a:rPr lang="da-DK" dirty="0" err="1"/>
              <a:t>containing</a:t>
            </a:r>
            <a:r>
              <a:rPr lang="da-DK" dirty="0"/>
              <a:t> </a:t>
            </a:r>
            <a:r>
              <a:rPr lang="da-DK" i="1" dirty="0" err="1"/>
              <a:t>Let’s</a:t>
            </a:r>
            <a:r>
              <a:rPr lang="da-DK" i="1" dirty="0"/>
              <a:t> Talk </a:t>
            </a:r>
            <a:r>
              <a:rPr lang="da-DK" i="1" dirty="0" err="1"/>
              <a:t>About</a:t>
            </a:r>
            <a:r>
              <a:rPr lang="da-DK" i="1" dirty="0"/>
              <a:t> – Virtual </a:t>
            </a:r>
            <a:r>
              <a:rPr lang="da-DK" i="1" dirty="0" err="1"/>
              <a:t>Boardgame</a:t>
            </a:r>
            <a:endParaRPr lang="da-DK" i="1" dirty="0"/>
          </a:p>
          <a:p>
            <a:pPr marL="800100" lvl="1" indent="-342900">
              <a:buFont typeface="+mj-lt"/>
              <a:buAutoNum type="arabicPeriod"/>
            </a:pPr>
            <a:r>
              <a:rPr lang="da-DK" dirty="0" err="1"/>
              <a:t>Share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screen so all players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see</a:t>
            </a:r>
            <a:r>
              <a:rPr lang="da-DK" dirty="0"/>
              <a:t> the board</a:t>
            </a:r>
          </a:p>
          <a:p>
            <a:pPr marL="800100" lvl="1" indent="-342900">
              <a:buFont typeface="+mj-lt"/>
              <a:buAutoNum type="arabicPeriod"/>
            </a:pPr>
            <a:r>
              <a:rPr lang="da-DK" dirty="0"/>
              <a:t>Place the </a:t>
            </a:r>
            <a:r>
              <a:rPr lang="da-DK" dirty="0" err="1"/>
              <a:t>playing</a:t>
            </a:r>
            <a:r>
              <a:rPr lang="da-DK" dirty="0"/>
              <a:t> </a:t>
            </a:r>
            <a:r>
              <a:rPr lang="da-DK" dirty="0" err="1"/>
              <a:t>pieces</a:t>
            </a:r>
            <a:r>
              <a:rPr lang="da-DK" dirty="0"/>
              <a:t> on </a:t>
            </a:r>
            <a:r>
              <a:rPr lang="da-DK" i="1" dirty="0"/>
              <a:t>Start</a:t>
            </a:r>
            <a:br>
              <a:rPr lang="da-DK" i="1" dirty="0"/>
            </a:br>
            <a:endParaRPr lang="da-DK" i="1" dirty="0"/>
          </a:p>
          <a:p>
            <a:pPr marL="342900" indent="-342900">
              <a:buFont typeface="+mj-lt"/>
              <a:buAutoNum type="arabicPeriod"/>
            </a:pPr>
            <a:r>
              <a:rPr lang="da-DK" dirty="0"/>
              <a:t>All players </a:t>
            </a:r>
            <a:r>
              <a:rPr lang="da-DK" dirty="0" err="1"/>
              <a:t>choose</a:t>
            </a:r>
            <a:r>
              <a:rPr lang="da-DK" dirty="0"/>
              <a:t> a </a:t>
            </a:r>
            <a:r>
              <a:rPr lang="da-DK" dirty="0" err="1"/>
              <a:t>coloured</a:t>
            </a:r>
            <a:r>
              <a:rPr lang="da-DK" dirty="0"/>
              <a:t> </a:t>
            </a:r>
            <a:r>
              <a:rPr lang="da-DK" dirty="0" err="1"/>
              <a:t>playing</a:t>
            </a:r>
            <a:r>
              <a:rPr lang="da-DK" dirty="0"/>
              <a:t> </a:t>
            </a:r>
            <a:r>
              <a:rPr lang="da-DK" dirty="0" err="1"/>
              <a:t>piece</a:t>
            </a:r>
            <a:r>
              <a:rPr lang="da-DK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/>
              <a:t>Roll a die and </a:t>
            </a:r>
            <a:r>
              <a:rPr lang="da-DK" dirty="0" err="1"/>
              <a:t>move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piece</a:t>
            </a:r>
            <a:r>
              <a:rPr lang="da-DK" dirty="0"/>
              <a:t> the </a:t>
            </a:r>
            <a:r>
              <a:rPr lang="da-DK" dirty="0" err="1"/>
              <a:t>required</a:t>
            </a:r>
            <a:r>
              <a:rPr lang="da-DK" dirty="0"/>
              <a:t> </a:t>
            </a:r>
            <a:r>
              <a:rPr lang="da-DK" dirty="0" err="1"/>
              <a:t>number</a:t>
            </a:r>
            <a:r>
              <a:rPr lang="da-DK" dirty="0"/>
              <a:t> of </a:t>
            </a:r>
            <a:r>
              <a:rPr lang="da-DK" dirty="0" err="1"/>
              <a:t>squares</a:t>
            </a:r>
            <a:r>
              <a:rPr lang="da-DK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da-DK" dirty="0"/>
              <a:t>Talk </a:t>
            </a:r>
            <a:r>
              <a:rPr lang="da-DK" dirty="0" err="1"/>
              <a:t>about</a:t>
            </a:r>
            <a:r>
              <a:rPr lang="da-DK" dirty="0"/>
              <a:t> the </a:t>
            </a:r>
            <a:r>
              <a:rPr lang="da-DK" dirty="0" err="1"/>
              <a:t>subject</a:t>
            </a:r>
            <a:r>
              <a:rPr lang="da-DK" dirty="0"/>
              <a:t> </a:t>
            </a:r>
            <a:r>
              <a:rPr lang="da-DK" dirty="0" err="1"/>
              <a:t>shown</a:t>
            </a:r>
            <a:r>
              <a:rPr lang="da-DK" dirty="0"/>
              <a:t> on the </a:t>
            </a:r>
            <a:r>
              <a:rPr lang="da-DK" dirty="0" err="1"/>
              <a:t>square</a:t>
            </a:r>
            <a:r>
              <a:rPr lang="da-DK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39867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BD6ACEF3-3456-4C03-B59B-2FCD1E996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4" y="3708"/>
            <a:ext cx="12157166" cy="6854292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992F7CC9-2FF6-40CD-9A6C-FC115AC13194}"/>
              </a:ext>
            </a:extLst>
          </p:cNvPr>
          <p:cNvSpPr/>
          <p:nvPr/>
        </p:nvSpPr>
        <p:spPr>
          <a:xfrm>
            <a:off x="-761938" y="915574"/>
            <a:ext cx="474802" cy="4748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B33337F9-9C19-4B94-AE6B-0DF29AFA7AED}"/>
              </a:ext>
            </a:extLst>
          </p:cNvPr>
          <p:cNvSpPr/>
          <p:nvPr/>
        </p:nvSpPr>
        <p:spPr>
          <a:xfrm>
            <a:off x="-740616" y="1626308"/>
            <a:ext cx="474802" cy="47480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F9397E0-EFA3-4A2E-9AAC-7ECE16B923C1}"/>
              </a:ext>
            </a:extLst>
          </p:cNvPr>
          <p:cNvSpPr/>
          <p:nvPr/>
        </p:nvSpPr>
        <p:spPr>
          <a:xfrm>
            <a:off x="-740616" y="2306497"/>
            <a:ext cx="474802" cy="4748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F6E8E97-4E0B-429D-91A6-7C8BFD43100B}"/>
              </a:ext>
            </a:extLst>
          </p:cNvPr>
          <p:cNvSpPr/>
          <p:nvPr/>
        </p:nvSpPr>
        <p:spPr>
          <a:xfrm>
            <a:off x="-761938" y="3015511"/>
            <a:ext cx="474802" cy="4748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140A1E69-B6F7-461D-A972-525349167737}"/>
              </a:ext>
            </a:extLst>
          </p:cNvPr>
          <p:cNvSpPr txBox="1"/>
          <p:nvPr/>
        </p:nvSpPr>
        <p:spPr>
          <a:xfrm>
            <a:off x="-967257" y="106895"/>
            <a:ext cx="900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Playing</a:t>
            </a:r>
            <a:r>
              <a:rPr lang="da-DK" dirty="0"/>
              <a:t> </a:t>
            </a:r>
            <a:r>
              <a:rPr lang="da-DK" dirty="0" err="1"/>
              <a:t>Pieces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14670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101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Arial</vt:lpstr>
      <vt:lpstr>Bradley Hand ITC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Morten Mølgaard Pedersen (Mø | PG)</dc:creator>
  <cp:lastModifiedBy>Morten Mølgaard Pedersen (Mø | PG)</cp:lastModifiedBy>
  <cp:revision>4</cp:revision>
  <dcterms:created xsi:type="dcterms:W3CDTF">2020-12-20T11:25:00Z</dcterms:created>
  <dcterms:modified xsi:type="dcterms:W3CDTF">2020-12-20T11:46:28Z</dcterms:modified>
</cp:coreProperties>
</file>