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9" r:id="rId7"/>
    <p:sldId id="260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Mølgaard Pedersen (Mø | PG)" userId="52a16656-61ce-4341-99d7-b1c348eaa83b" providerId="ADAL" clId="{8648322A-7180-4BCE-8FF1-1C27CAFC1332}"/>
    <pc:docChg chg="undo custSel addSld delSld modSld sldOrd">
      <pc:chgData name="Morten Mølgaard Pedersen (Mø | PG)" userId="52a16656-61ce-4341-99d7-b1c348eaa83b" providerId="ADAL" clId="{8648322A-7180-4BCE-8FF1-1C27CAFC1332}" dt="2020-12-17T13:11:22.152" v="3120" actId="20577"/>
      <pc:docMkLst>
        <pc:docMk/>
      </pc:docMkLst>
      <pc:sldChg chg="addSp delSp modSp">
        <pc:chgData name="Morten Mølgaard Pedersen (Mø | PG)" userId="52a16656-61ce-4341-99d7-b1c348eaa83b" providerId="ADAL" clId="{8648322A-7180-4BCE-8FF1-1C27CAFC1332}" dt="2020-12-17T13:11:22.152" v="3120" actId="20577"/>
        <pc:sldMkLst>
          <pc:docMk/>
          <pc:sldMk cId="311583677" sldId="256"/>
        </pc:sldMkLst>
        <pc:spChg chg="mod">
          <ac:chgData name="Morten Mølgaard Pedersen (Mø | PG)" userId="52a16656-61ce-4341-99d7-b1c348eaa83b" providerId="ADAL" clId="{8648322A-7180-4BCE-8FF1-1C27CAFC1332}" dt="2020-12-17T13:11:22.152" v="3120" actId="20577"/>
          <ac:spMkLst>
            <pc:docMk/>
            <pc:sldMk cId="311583677" sldId="256"/>
            <ac:spMk id="5" creationId="{9B0CDC63-3064-4CBA-97A8-29BB5170981F}"/>
          </ac:spMkLst>
        </pc:spChg>
        <pc:picChg chg="del">
          <ac:chgData name="Morten Mølgaard Pedersen (Mø | PG)" userId="52a16656-61ce-4341-99d7-b1c348eaa83b" providerId="ADAL" clId="{8648322A-7180-4BCE-8FF1-1C27CAFC1332}" dt="2020-12-17T11:12:54.783" v="1263" actId="478"/>
          <ac:picMkLst>
            <pc:docMk/>
            <pc:sldMk cId="311583677" sldId="256"/>
            <ac:picMk id="4" creationId="{EFF91AEE-2CF5-448F-B314-E7B07634ED9D}"/>
          </ac:picMkLst>
        </pc:picChg>
        <pc:picChg chg="add mod">
          <ac:chgData name="Morten Mølgaard Pedersen (Mø | PG)" userId="52a16656-61ce-4341-99d7-b1c348eaa83b" providerId="ADAL" clId="{8648322A-7180-4BCE-8FF1-1C27CAFC1332}" dt="2020-12-17T11:13:09.498" v="1267" actId="14100"/>
          <ac:picMkLst>
            <pc:docMk/>
            <pc:sldMk cId="311583677" sldId="256"/>
            <ac:picMk id="7" creationId="{95929344-0591-4A1D-AF16-EC99326F0354}"/>
          </ac:picMkLst>
        </pc:picChg>
      </pc:sldChg>
      <pc:sldChg chg="addSp delSp modSp add">
        <pc:chgData name="Morten Mølgaard Pedersen (Mø | PG)" userId="52a16656-61ce-4341-99d7-b1c348eaa83b" providerId="ADAL" clId="{8648322A-7180-4BCE-8FF1-1C27CAFC1332}" dt="2020-12-17T12:37:11.894" v="2269" actId="14100"/>
        <pc:sldMkLst>
          <pc:docMk/>
          <pc:sldMk cId="1769527661" sldId="259"/>
        </pc:sldMkLst>
        <pc:spChg chg="mod">
          <ac:chgData name="Morten Mølgaard Pedersen (Mø | PG)" userId="52a16656-61ce-4341-99d7-b1c348eaa83b" providerId="ADAL" clId="{8648322A-7180-4BCE-8FF1-1C27CAFC1332}" dt="2020-12-17T12:37:07.110" v="2268" actId="1076"/>
          <ac:spMkLst>
            <pc:docMk/>
            <pc:sldMk cId="1769527661" sldId="259"/>
            <ac:spMk id="3" creationId="{B711705F-9502-4B92-A0CE-93BB0A93F5D3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4" creationId="{EAB56ACF-ECCC-4026-B992-DB1412327AAE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5" creationId="{B8FAC523-5121-427E-9539-161FDFB5425A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6" creationId="{4D57D896-B503-4C56-A6DD-4A88498349CD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7" creationId="{1E667E09-F23F-4F3C-94D2-B470AE04842E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8" creationId="{A05EC8C3-512F-4FA8-B9F2-6DB177427F2B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9" creationId="{8566439D-87A8-4C67-BAE4-6DE926C0D6D8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10" creationId="{DA0CC43C-BEF4-44B0-8F71-4399D1D19713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11" creationId="{26D2F355-2695-44A4-9F08-BABE226BE483}"/>
          </ac:spMkLst>
        </pc:spChg>
        <pc:spChg chg="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12" creationId="{4FC93C2C-70BF-49AF-B10D-A4A77E8E81CE}"/>
          </ac:spMkLst>
        </pc:spChg>
        <pc:spChg chg="add mod ord">
          <ac:chgData name="Morten Mølgaard Pedersen (Mø | PG)" userId="52a16656-61ce-4341-99d7-b1c348eaa83b" providerId="ADAL" clId="{8648322A-7180-4BCE-8FF1-1C27CAFC1332}" dt="2020-12-17T12:37:11.894" v="2269" actId="14100"/>
          <ac:spMkLst>
            <pc:docMk/>
            <pc:sldMk cId="1769527661" sldId="259"/>
            <ac:spMk id="15" creationId="{A76C5962-99E3-4959-97BE-EA96136ADF8D}"/>
          </ac:spMkLst>
        </pc:spChg>
        <pc:spChg chg="add del">
          <ac:chgData name="Morten Mølgaard Pedersen (Mø | PG)" userId="52a16656-61ce-4341-99d7-b1c348eaa83b" providerId="ADAL" clId="{8648322A-7180-4BCE-8FF1-1C27CAFC1332}" dt="2020-12-17T12:05:07.013" v="1854" actId="478"/>
          <ac:spMkLst>
            <pc:docMk/>
            <pc:sldMk cId="1769527661" sldId="259"/>
            <ac:spMk id="16" creationId="{12F45EEB-73C8-4F39-96A2-DF053C33B08C}"/>
          </ac:spMkLst>
        </pc:spChg>
        <pc:spChg chg="add mod">
          <ac:chgData name="Morten Mølgaard Pedersen (Mø | PG)" userId="52a16656-61ce-4341-99d7-b1c348eaa83b" providerId="ADAL" clId="{8648322A-7180-4BCE-8FF1-1C27CAFC1332}" dt="2020-12-17T12:36:14.528" v="2234" actId="1038"/>
          <ac:spMkLst>
            <pc:docMk/>
            <pc:sldMk cId="1769527661" sldId="259"/>
            <ac:spMk id="17" creationId="{2AEFA0A4-7A4C-4A85-ACFA-D4BD4B89AADA}"/>
          </ac:spMkLst>
        </pc:spChg>
        <pc:cxnChg chg="del">
          <ac:chgData name="Morten Mølgaard Pedersen (Mø | PG)" userId="52a16656-61ce-4341-99d7-b1c348eaa83b" providerId="ADAL" clId="{8648322A-7180-4BCE-8FF1-1C27CAFC1332}" dt="2020-12-17T11:58:11.819" v="1697" actId="478"/>
          <ac:cxnSpMkLst>
            <pc:docMk/>
            <pc:sldMk cId="1769527661" sldId="259"/>
            <ac:cxnSpMk id="13" creationId="{49E4DF36-AA32-4784-AFE8-74FB49C5F76B}"/>
          </ac:cxnSpMkLst>
        </pc:cxnChg>
        <pc:cxnChg chg="del">
          <ac:chgData name="Morten Mølgaard Pedersen (Mø | PG)" userId="52a16656-61ce-4341-99d7-b1c348eaa83b" providerId="ADAL" clId="{8648322A-7180-4BCE-8FF1-1C27CAFC1332}" dt="2020-12-17T11:58:09.405" v="1696" actId="478"/>
          <ac:cxnSpMkLst>
            <pc:docMk/>
            <pc:sldMk cId="1769527661" sldId="259"/>
            <ac:cxnSpMk id="14" creationId="{D529264E-EC76-4B3A-97A0-E2859B375819}"/>
          </ac:cxnSpMkLst>
        </pc:cxnChg>
      </pc:sldChg>
      <pc:sldChg chg="addSp delSp modSp add">
        <pc:chgData name="Morten Mølgaard Pedersen (Mø | PG)" userId="52a16656-61ce-4341-99d7-b1c348eaa83b" providerId="ADAL" clId="{8648322A-7180-4BCE-8FF1-1C27CAFC1332}" dt="2020-12-17T13:01:37.527" v="3094" actId="20577"/>
        <pc:sldMkLst>
          <pc:docMk/>
          <pc:sldMk cId="1600366051" sldId="260"/>
        </pc:sldMkLst>
        <pc:spChg chg="add del mod">
          <ac:chgData name="Morten Mølgaard Pedersen (Mø | PG)" userId="52a16656-61ce-4341-99d7-b1c348eaa83b" providerId="ADAL" clId="{8648322A-7180-4BCE-8FF1-1C27CAFC1332}" dt="2020-12-17T10:47:20.320" v="105" actId="478"/>
          <ac:spMkLst>
            <pc:docMk/>
            <pc:sldMk cId="1600366051" sldId="260"/>
            <ac:spMk id="2" creationId="{F18E7042-0957-4125-A09B-5276F1BC1AFC}"/>
          </ac:spMkLst>
        </pc:spChg>
        <pc:spChg chg="mod ord">
          <ac:chgData name="Morten Mølgaard Pedersen (Mø | PG)" userId="52a16656-61ce-4341-99d7-b1c348eaa83b" providerId="ADAL" clId="{8648322A-7180-4BCE-8FF1-1C27CAFC1332}" dt="2020-12-17T13:01:37.527" v="3094" actId="20577"/>
          <ac:spMkLst>
            <pc:docMk/>
            <pc:sldMk cId="1600366051" sldId="260"/>
            <ac:spMk id="3" creationId="{B711705F-9502-4B92-A0CE-93BB0A93F5D3}"/>
          </ac:spMkLst>
        </pc:spChg>
        <pc:spChg chg="mod">
          <ac:chgData name="Morten Mølgaard Pedersen (Mø | PG)" userId="52a16656-61ce-4341-99d7-b1c348eaa83b" providerId="ADAL" clId="{8648322A-7180-4BCE-8FF1-1C27CAFC1332}" dt="2020-12-17T12:34:08.188" v="2156" actId="207"/>
          <ac:spMkLst>
            <pc:docMk/>
            <pc:sldMk cId="1600366051" sldId="260"/>
            <ac:spMk id="4" creationId="{EAB56ACF-ECCC-4026-B992-DB1412327AAE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5" creationId="{B8FAC523-5121-427E-9539-161FDFB5425A}"/>
          </ac:spMkLst>
        </pc:spChg>
        <pc:spChg chg="mod">
          <ac:chgData name="Morten Mølgaard Pedersen (Mø | PG)" userId="52a16656-61ce-4341-99d7-b1c348eaa83b" providerId="ADAL" clId="{8648322A-7180-4BCE-8FF1-1C27CAFC1332}" dt="2020-12-17T12:34:14.317" v="2157" actId="207"/>
          <ac:spMkLst>
            <pc:docMk/>
            <pc:sldMk cId="1600366051" sldId="260"/>
            <ac:spMk id="6" creationId="{4D57D896-B503-4C56-A6DD-4A88498349CD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7" creationId="{1E667E09-F23F-4F3C-94D2-B470AE04842E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8" creationId="{A05EC8C3-512F-4FA8-B9F2-6DB177427F2B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9" creationId="{8566439D-87A8-4C67-BAE4-6DE926C0D6D8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10" creationId="{DA0CC43C-BEF4-44B0-8F71-4399D1D19713}"/>
          </ac:spMkLst>
        </pc:spChg>
        <pc:spChg chg="mod">
          <ac:chgData name="Morten Mølgaard Pedersen (Mø | PG)" userId="52a16656-61ce-4341-99d7-b1c348eaa83b" providerId="ADAL" clId="{8648322A-7180-4BCE-8FF1-1C27CAFC1332}" dt="2020-12-17T10:52:04.951" v="310" actId="1038"/>
          <ac:spMkLst>
            <pc:docMk/>
            <pc:sldMk cId="1600366051" sldId="260"/>
            <ac:spMk id="11" creationId="{26D2F355-2695-44A4-9F08-BABE226BE483}"/>
          </ac:spMkLst>
        </pc:spChg>
        <pc:spChg chg="mod ord">
          <ac:chgData name="Morten Mølgaard Pedersen (Mø | PG)" userId="52a16656-61ce-4341-99d7-b1c348eaa83b" providerId="ADAL" clId="{8648322A-7180-4BCE-8FF1-1C27CAFC1332}" dt="2020-12-17T12:37:38.637" v="2278" actId="1035"/>
          <ac:spMkLst>
            <pc:docMk/>
            <pc:sldMk cId="1600366051" sldId="260"/>
            <ac:spMk id="12" creationId="{4FC93C2C-70BF-49AF-B10D-A4A77E8E81CE}"/>
          </ac:spMkLst>
        </pc:spChg>
        <pc:spChg chg="add mod ord">
          <ac:chgData name="Morten Mølgaard Pedersen (Mø | PG)" userId="52a16656-61ce-4341-99d7-b1c348eaa83b" providerId="ADAL" clId="{8648322A-7180-4BCE-8FF1-1C27CAFC1332}" dt="2020-12-17T12:33:49.668" v="2154" actId="208"/>
          <ac:spMkLst>
            <pc:docMk/>
            <pc:sldMk cId="1600366051" sldId="260"/>
            <ac:spMk id="15" creationId="{6DAC55F5-F471-4E24-B38A-698B08911FFA}"/>
          </ac:spMkLst>
        </pc:spChg>
        <pc:spChg chg="add mod">
          <ac:chgData name="Morten Mølgaard Pedersen (Mø | PG)" userId="52a16656-61ce-4341-99d7-b1c348eaa83b" providerId="ADAL" clId="{8648322A-7180-4BCE-8FF1-1C27CAFC1332}" dt="2020-12-17T12:33:56.324" v="2155" actId="207"/>
          <ac:spMkLst>
            <pc:docMk/>
            <pc:sldMk cId="1600366051" sldId="260"/>
            <ac:spMk id="16" creationId="{DEB839A5-A54E-49C6-9451-90553120B539}"/>
          </ac:spMkLst>
        </pc:spChg>
        <pc:spChg chg="add mod ord">
          <ac:chgData name="Morten Mølgaard Pedersen (Mø | PG)" userId="52a16656-61ce-4341-99d7-b1c348eaa83b" providerId="ADAL" clId="{8648322A-7180-4BCE-8FF1-1C27CAFC1332}" dt="2020-12-17T12:07:37.563" v="1903" actId="1076"/>
          <ac:spMkLst>
            <pc:docMk/>
            <pc:sldMk cId="1600366051" sldId="260"/>
            <ac:spMk id="17" creationId="{8FFECC39-F96D-4B66-9496-5D7C8F0C93F8}"/>
          </ac:spMkLst>
        </pc:spChg>
        <pc:spChg chg="add mod">
          <ac:chgData name="Morten Mølgaard Pedersen (Mø | PG)" userId="52a16656-61ce-4341-99d7-b1c348eaa83b" providerId="ADAL" clId="{8648322A-7180-4BCE-8FF1-1C27CAFC1332}" dt="2020-12-17T12:05:48.638" v="1894" actId="1076"/>
          <ac:spMkLst>
            <pc:docMk/>
            <pc:sldMk cId="1600366051" sldId="260"/>
            <ac:spMk id="18" creationId="{D8C294BA-0C6E-4652-9CA6-F28B159ACC68}"/>
          </ac:spMkLst>
        </pc:spChg>
        <pc:spChg chg="add mod ord">
          <ac:chgData name="Morten Mølgaard Pedersen (Mø | PG)" userId="52a16656-61ce-4341-99d7-b1c348eaa83b" providerId="ADAL" clId="{8648322A-7180-4BCE-8FF1-1C27CAFC1332}" dt="2020-12-17T12:35:13.703" v="2163" actId="14100"/>
          <ac:spMkLst>
            <pc:docMk/>
            <pc:sldMk cId="1600366051" sldId="260"/>
            <ac:spMk id="19" creationId="{247A3048-1A49-4028-9536-EA63ED11EC12}"/>
          </ac:spMkLst>
        </pc:spChg>
        <pc:cxnChg chg="del mod">
          <ac:chgData name="Morten Mølgaard Pedersen (Mø | PG)" userId="52a16656-61ce-4341-99d7-b1c348eaa83b" providerId="ADAL" clId="{8648322A-7180-4BCE-8FF1-1C27CAFC1332}" dt="2020-12-17T11:58:44.339" v="1703" actId="478"/>
          <ac:cxnSpMkLst>
            <pc:docMk/>
            <pc:sldMk cId="1600366051" sldId="260"/>
            <ac:cxnSpMk id="13" creationId="{49E4DF36-AA32-4784-AFE8-74FB49C5F76B}"/>
          </ac:cxnSpMkLst>
        </pc:cxnChg>
        <pc:cxnChg chg="del mod">
          <ac:chgData name="Morten Mølgaard Pedersen (Mø | PG)" userId="52a16656-61ce-4341-99d7-b1c348eaa83b" providerId="ADAL" clId="{8648322A-7180-4BCE-8FF1-1C27CAFC1332}" dt="2020-12-17T11:58:42.032" v="1702" actId="478"/>
          <ac:cxnSpMkLst>
            <pc:docMk/>
            <pc:sldMk cId="1600366051" sldId="260"/>
            <ac:cxnSpMk id="14" creationId="{D529264E-EC76-4B3A-97A0-E2859B375819}"/>
          </ac:cxnSpMkLst>
        </pc:cxnChg>
      </pc:sldChg>
      <pc:sldChg chg="addSp delSp modSp add">
        <pc:chgData name="Morten Mølgaard Pedersen (Mø | PG)" userId="52a16656-61ce-4341-99d7-b1c348eaa83b" providerId="ADAL" clId="{8648322A-7180-4BCE-8FF1-1C27CAFC1332}" dt="2020-12-17T12:10:23.323" v="1927" actId="1076"/>
        <pc:sldMkLst>
          <pc:docMk/>
          <pc:sldMk cId="1291504539" sldId="261"/>
        </pc:sldMkLst>
        <pc:spChg chg="add mod">
          <ac:chgData name="Morten Mølgaard Pedersen (Mø | PG)" userId="52a16656-61ce-4341-99d7-b1c348eaa83b" providerId="ADAL" clId="{8648322A-7180-4BCE-8FF1-1C27CAFC1332}" dt="2020-12-17T12:10:18.453" v="1926" actId="1076"/>
          <ac:spMkLst>
            <pc:docMk/>
            <pc:sldMk cId="1291504539" sldId="261"/>
            <ac:spMk id="2" creationId="{A591E4BD-563E-425A-84C4-87521D67CA53}"/>
          </ac:spMkLst>
        </pc:spChg>
        <pc:spChg chg="add mod">
          <ac:chgData name="Morten Mølgaard Pedersen (Mø | PG)" userId="52a16656-61ce-4341-99d7-b1c348eaa83b" providerId="ADAL" clId="{8648322A-7180-4BCE-8FF1-1C27CAFC1332}" dt="2020-12-17T12:10:23.323" v="1927" actId="1076"/>
          <ac:spMkLst>
            <pc:docMk/>
            <pc:sldMk cId="1291504539" sldId="261"/>
            <ac:spMk id="3" creationId="{C23E4AF4-E197-4C95-BE59-AF67D9D2B20E}"/>
          </ac:spMkLst>
        </pc:spChg>
        <pc:spChg chg="add mod">
          <ac:chgData name="Morten Mølgaard Pedersen (Mø | PG)" userId="52a16656-61ce-4341-99d7-b1c348eaa83b" providerId="ADAL" clId="{8648322A-7180-4BCE-8FF1-1C27CAFC1332}" dt="2020-12-17T12:08:45.644" v="1918" actId="1076"/>
          <ac:spMkLst>
            <pc:docMk/>
            <pc:sldMk cId="1291504539" sldId="261"/>
            <ac:spMk id="4" creationId="{CB9545FA-CE72-414F-88A7-9AF208C5B025}"/>
          </ac:spMkLst>
        </pc:spChg>
        <pc:spChg chg="add mod ord">
          <ac:chgData name="Morten Mølgaard Pedersen (Mø | PG)" userId="52a16656-61ce-4341-99d7-b1c348eaa83b" providerId="ADAL" clId="{8648322A-7180-4BCE-8FF1-1C27CAFC1332}" dt="2020-12-17T12:08:53.312" v="1920" actId="14100"/>
          <ac:spMkLst>
            <pc:docMk/>
            <pc:sldMk cId="1291504539" sldId="261"/>
            <ac:spMk id="13" creationId="{696D3260-B3F3-4B29-9E87-376EB469A0D6}"/>
          </ac:spMkLst>
        </pc:spChg>
        <pc:picChg chg="add del mod">
          <ac:chgData name="Morten Mølgaard Pedersen (Mø | PG)" userId="52a16656-61ce-4341-99d7-b1c348eaa83b" providerId="ADAL" clId="{8648322A-7180-4BCE-8FF1-1C27CAFC1332}" dt="2020-12-17T11:55:54.294" v="1672" actId="478"/>
          <ac:picMkLst>
            <pc:docMk/>
            <pc:sldMk cId="1291504539" sldId="261"/>
            <ac:picMk id="8" creationId="{15CC6917-128D-4500-99A6-8D4DD41DBE22}"/>
          </ac:picMkLst>
        </pc:picChg>
        <pc:picChg chg="add del mod">
          <ac:chgData name="Morten Mølgaard Pedersen (Mø | PG)" userId="52a16656-61ce-4341-99d7-b1c348eaa83b" providerId="ADAL" clId="{8648322A-7180-4BCE-8FF1-1C27CAFC1332}" dt="2020-12-17T11:22:00.122" v="1549"/>
          <ac:picMkLst>
            <pc:docMk/>
            <pc:sldMk cId="1291504539" sldId="261"/>
            <ac:picMk id="10" creationId="{DE1CEA75-1055-4510-8588-21A4976C485E}"/>
          </ac:picMkLst>
        </pc:picChg>
        <pc:picChg chg="add mod ord">
          <ac:chgData name="Morten Mølgaard Pedersen (Mø | PG)" userId="52a16656-61ce-4341-99d7-b1c348eaa83b" providerId="ADAL" clId="{8648322A-7180-4BCE-8FF1-1C27CAFC1332}" dt="2020-12-17T11:57:55.309" v="1695" actId="14100"/>
          <ac:picMkLst>
            <pc:docMk/>
            <pc:sldMk cId="1291504539" sldId="261"/>
            <ac:picMk id="12" creationId="{C619EC18-51F5-40A7-AD54-A29883330289}"/>
          </ac:picMkLst>
        </pc:picChg>
        <pc:cxnChg chg="add del mod">
          <ac:chgData name="Morten Mølgaard Pedersen (Mø | PG)" userId="52a16656-61ce-4341-99d7-b1c348eaa83b" providerId="ADAL" clId="{8648322A-7180-4BCE-8FF1-1C27CAFC1332}" dt="2020-12-17T11:21:29.931" v="1532" actId="478"/>
          <ac:cxnSpMkLst>
            <pc:docMk/>
            <pc:sldMk cId="1291504539" sldId="261"/>
            <ac:cxnSpMk id="5" creationId="{2F15B73E-858A-4438-B082-979EC678974C}"/>
          </ac:cxnSpMkLst>
        </pc:cxnChg>
        <pc:cxnChg chg="add del mod">
          <ac:chgData name="Morten Mølgaard Pedersen (Mø | PG)" userId="52a16656-61ce-4341-99d7-b1c348eaa83b" providerId="ADAL" clId="{8648322A-7180-4BCE-8FF1-1C27CAFC1332}" dt="2020-12-17T11:21:32.850" v="1533" actId="478"/>
          <ac:cxnSpMkLst>
            <pc:docMk/>
            <pc:sldMk cId="1291504539" sldId="261"/>
            <ac:cxnSpMk id="6" creationId="{45AFE1CF-C3D1-44E3-80A8-EDD020506BB9}"/>
          </ac:cxnSpMkLst>
        </pc:cxnChg>
      </pc:sldChg>
      <pc:sldChg chg="addSp delSp modSp add ord">
        <pc:chgData name="Morten Mølgaard Pedersen (Mø | PG)" userId="52a16656-61ce-4341-99d7-b1c348eaa83b" providerId="ADAL" clId="{8648322A-7180-4BCE-8FF1-1C27CAFC1332}" dt="2020-12-17T12:43:18.878" v="2442" actId="1035"/>
        <pc:sldMkLst>
          <pc:docMk/>
          <pc:sldMk cId="2236147453" sldId="262"/>
        </pc:sldMkLst>
        <pc:spChg chg="add mod">
          <ac:chgData name="Morten Mølgaard Pedersen (Mø | PG)" userId="52a16656-61ce-4341-99d7-b1c348eaa83b" providerId="ADAL" clId="{8648322A-7180-4BCE-8FF1-1C27CAFC1332}" dt="2020-12-17T11:47:24.945" v="1654" actId="1076"/>
          <ac:spMkLst>
            <pc:docMk/>
            <pc:sldMk cId="2236147453" sldId="262"/>
            <ac:spMk id="2" creationId="{08DBB2D5-25A0-41DB-8FCF-398F26BCB7CA}"/>
          </ac:spMkLst>
        </pc:spChg>
        <pc:spChg chg="add mod">
          <ac:chgData name="Morten Mølgaard Pedersen (Mø | PG)" userId="52a16656-61ce-4341-99d7-b1c348eaa83b" providerId="ADAL" clId="{8648322A-7180-4BCE-8FF1-1C27CAFC1332}" dt="2020-12-17T11:47:30.076" v="1655" actId="1076"/>
          <ac:spMkLst>
            <pc:docMk/>
            <pc:sldMk cId="2236147453" sldId="262"/>
            <ac:spMk id="3" creationId="{80387F12-D004-4401-92E2-B94CA64D57E9}"/>
          </ac:spMkLst>
        </pc:spChg>
        <pc:spChg chg="add del mod">
          <ac:chgData name="Morten Mølgaard Pedersen (Mø | PG)" userId="52a16656-61ce-4341-99d7-b1c348eaa83b" providerId="ADAL" clId="{8648322A-7180-4BCE-8FF1-1C27CAFC1332}" dt="2020-12-17T12:42:37.845" v="2430" actId="478"/>
          <ac:spMkLst>
            <pc:docMk/>
            <pc:sldMk cId="2236147453" sldId="262"/>
            <ac:spMk id="8" creationId="{BF835941-5275-4482-90E3-78A9F55EB1CA}"/>
          </ac:spMkLst>
        </pc:spChg>
        <pc:spChg chg="add mod">
          <ac:chgData name="Morten Mølgaard Pedersen (Mø | PG)" userId="52a16656-61ce-4341-99d7-b1c348eaa83b" providerId="ADAL" clId="{8648322A-7180-4BCE-8FF1-1C27CAFC1332}" dt="2020-12-17T12:43:18.878" v="2442" actId="1035"/>
          <ac:spMkLst>
            <pc:docMk/>
            <pc:sldMk cId="2236147453" sldId="262"/>
            <ac:spMk id="9" creationId="{C5EEB3D3-16E0-44D4-87C2-31878FFD372A}"/>
          </ac:spMkLst>
        </pc:spChg>
        <pc:picChg chg="add del mod">
          <ac:chgData name="Morten Mølgaard Pedersen (Mø | PG)" userId="52a16656-61ce-4341-99d7-b1c348eaa83b" providerId="ADAL" clId="{8648322A-7180-4BCE-8FF1-1C27CAFC1332}" dt="2020-12-17T11:45:34.777" v="1646" actId="478"/>
          <ac:picMkLst>
            <pc:docMk/>
            <pc:sldMk cId="2236147453" sldId="262"/>
            <ac:picMk id="5" creationId="{9EA18AC6-204A-4324-A759-2DFDE56D2D13}"/>
          </ac:picMkLst>
        </pc:picChg>
        <pc:picChg chg="add mod">
          <ac:chgData name="Morten Mølgaard Pedersen (Mø | PG)" userId="52a16656-61ce-4341-99d7-b1c348eaa83b" providerId="ADAL" clId="{8648322A-7180-4BCE-8FF1-1C27CAFC1332}" dt="2020-12-17T12:41:45.618" v="2401" actId="1076"/>
          <ac:picMkLst>
            <pc:docMk/>
            <pc:sldMk cId="2236147453" sldId="262"/>
            <ac:picMk id="7" creationId="{08B6911C-FA1A-4824-ABCC-80A8849570FF}"/>
          </ac:picMkLst>
        </pc:picChg>
      </pc:sldChg>
      <pc:sldChg chg="addSp delSp modSp add del ord">
        <pc:chgData name="Morten Mølgaard Pedersen (Mø | PG)" userId="52a16656-61ce-4341-99d7-b1c348eaa83b" providerId="ADAL" clId="{8648322A-7180-4BCE-8FF1-1C27CAFC1332}" dt="2020-12-17T12:17:24.502" v="1952" actId="2696"/>
        <pc:sldMkLst>
          <pc:docMk/>
          <pc:sldMk cId="709522863" sldId="263"/>
        </pc:sldMkLst>
        <pc:picChg chg="add del mod">
          <ac:chgData name="Morten Mølgaard Pedersen (Mø | PG)" userId="52a16656-61ce-4341-99d7-b1c348eaa83b" providerId="ADAL" clId="{8648322A-7180-4BCE-8FF1-1C27CAFC1332}" dt="2020-12-17T12:16:27.342" v="1940" actId="478"/>
          <ac:picMkLst>
            <pc:docMk/>
            <pc:sldMk cId="709522863" sldId="263"/>
            <ac:picMk id="3" creationId="{9628650E-5F26-4ADE-BD9C-48C490915F7C}"/>
          </ac:picMkLst>
        </pc:picChg>
        <pc:picChg chg="add mod">
          <ac:chgData name="Morten Mølgaard Pedersen (Mø | PG)" userId="52a16656-61ce-4341-99d7-b1c348eaa83b" providerId="ADAL" clId="{8648322A-7180-4BCE-8FF1-1C27CAFC1332}" dt="2020-12-17T12:16:53.798" v="1951" actId="14100"/>
          <ac:picMkLst>
            <pc:docMk/>
            <pc:sldMk cId="709522863" sldId="263"/>
            <ac:picMk id="5" creationId="{013B512F-8EAC-4527-8E25-0A565BAF8099}"/>
          </ac:picMkLst>
        </pc:picChg>
      </pc:sldChg>
      <pc:sldChg chg="addSp delSp modSp add">
        <pc:chgData name="Morten Mølgaard Pedersen (Mø | PG)" userId="52a16656-61ce-4341-99d7-b1c348eaa83b" providerId="ADAL" clId="{8648322A-7180-4BCE-8FF1-1C27CAFC1332}" dt="2020-12-17T12:59:45.436" v="3093" actId="1076"/>
        <pc:sldMkLst>
          <pc:docMk/>
          <pc:sldMk cId="2263462200" sldId="263"/>
        </pc:sldMkLst>
        <pc:spChg chg="del">
          <ac:chgData name="Morten Mølgaard Pedersen (Mø | PG)" userId="52a16656-61ce-4341-99d7-b1c348eaa83b" providerId="ADAL" clId="{8648322A-7180-4BCE-8FF1-1C27CAFC1332}" dt="2020-12-17T12:18:50.656" v="1960" actId="478"/>
          <ac:spMkLst>
            <pc:docMk/>
            <pc:sldMk cId="2263462200" sldId="263"/>
            <ac:spMk id="2" creationId="{CF41B8AF-90FF-4CD5-A089-B6DAC05C3E30}"/>
          </ac:spMkLst>
        </pc:spChg>
        <pc:spChg chg="del">
          <ac:chgData name="Morten Mølgaard Pedersen (Mø | PG)" userId="52a16656-61ce-4341-99d7-b1c348eaa83b" providerId="ADAL" clId="{8648322A-7180-4BCE-8FF1-1C27CAFC1332}" dt="2020-12-17T12:18:12.022" v="1954"/>
          <ac:spMkLst>
            <pc:docMk/>
            <pc:sldMk cId="2263462200" sldId="263"/>
            <ac:spMk id="3" creationId="{830B898D-8485-4312-8CCA-FF180BAD3CA7}"/>
          </ac:spMkLst>
        </pc:spChg>
        <pc:spChg chg="add del mod">
          <ac:chgData name="Morten Mølgaard Pedersen (Mø | PG)" userId="52a16656-61ce-4341-99d7-b1c348eaa83b" providerId="ADAL" clId="{8648322A-7180-4BCE-8FF1-1C27CAFC1332}" dt="2020-12-17T12:18:48.519" v="1959" actId="478"/>
          <ac:spMkLst>
            <pc:docMk/>
            <pc:sldMk cId="2263462200" sldId="263"/>
            <ac:spMk id="7" creationId="{A9468AD9-B254-4CC0-93BD-A31F014635E9}"/>
          </ac:spMkLst>
        </pc:spChg>
        <pc:spChg chg="add mod">
          <ac:chgData name="Morten Mølgaard Pedersen (Mø | PG)" userId="52a16656-61ce-4341-99d7-b1c348eaa83b" providerId="ADAL" clId="{8648322A-7180-4BCE-8FF1-1C27CAFC1332}" dt="2020-12-17T12:31:01.865" v="2147" actId="1076"/>
          <ac:spMkLst>
            <pc:docMk/>
            <pc:sldMk cId="2263462200" sldId="263"/>
            <ac:spMk id="10" creationId="{26839782-EE00-4480-AB31-E5FED548DF72}"/>
          </ac:spMkLst>
        </pc:spChg>
        <pc:spChg chg="add mod">
          <ac:chgData name="Morten Mølgaard Pedersen (Mø | PG)" userId="52a16656-61ce-4341-99d7-b1c348eaa83b" providerId="ADAL" clId="{8648322A-7180-4BCE-8FF1-1C27CAFC1332}" dt="2020-12-17T12:59:45.436" v="3093" actId="1076"/>
          <ac:spMkLst>
            <pc:docMk/>
            <pc:sldMk cId="2263462200" sldId="263"/>
            <ac:spMk id="11" creationId="{9D8E6169-F929-4383-B5C4-90759B588C02}"/>
          </ac:spMkLst>
        </pc:spChg>
        <pc:picChg chg="add del mod">
          <ac:chgData name="Morten Mølgaard Pedersen (Mø | PG)" userId="52a16656-61ce-4341-99d7-b1c348eaa83b" providerId="ADAL" clId="{8648322A-7180-4BCE-8FF1-1C27CAFC1332}" dt="2020-12-17T12:18:42.272" v="1958" actId="478"/>
          <ac:picMkLst>
            <pc:docMk/>
            <pc:sldMk cId="2263462200" sldId="263"/>
            <ac:picMk id="5" creationId="{1494A74C-E36B-4809-B1C6-14A4A284BA0D}"/>
          </ac:picMkLst>
        </pc:picChg>
        <pc:picChg chg="add mod modCrop">
          <ac:chgData name="Morten Mølgaard Pedersen (Mø | PG)" userId="52a16656-61ce-4341-99d7-b1c348eaa83b" providerId="ADAL" clId="{8648322A-7180-4BCE-8FF1-1C27CAFC1332}" dt="2020-12-17T12:22:03.428" v="2004" actId="18131"/>
          <ac:picMkLst>
            <pc:docMk/>
            <pc:sldMk cId="2263462200" sldId="263"/>
            <ac:picMk id="9" creationId="{23C1CAB0-2629-4E72-8D6E-F99FBB67D617}"/>
          </ac:picMkLst>
        </pc:picChg>
      </pc:sldChg>
      <pc:sldChg chg="addSp delSp modSp add ord">
        <pc:chgData name="Morten Mølgaard Pedersen (Mø | PG)" userId="52a16656-61ce-4341-99d7-b1c348eaa83b" providerId="ADAL" clId="{8648322A-7180-4BCE-8FF1-1C27CAFC1332}" dt="2020-12-17T12:57:41.548" v="3089" actId="20577"/>
        <pc:sldMkLst>
          <pc:docMk/>
          <pc:sldMk cId="1260821770" sldId="264"/>
        </pc:sldMkLst>
        <pc:spChg chg="add mod">
          <ac:chgData name="Morten Mølgaard Pedersen (Mø | PG)" userId="52a16656-61ce-4341-99d7-b1c348eaa83b" providerId="ADAL" clId="{8648322A-7180-4BCE-8FF1-1C27CAFC1332}" dt="2020-12-17T12:57:03.454" v="3077" actId="14100"/>
          <ac:spMkLst>
            <pc:docMk/>
            <pc:sldMk cId="1260821770" sldId="264"/>
            <ac:spMk id="2" creationId="{5559CA90-B4C0-488B-8EF4-7C013A817F4F}"/>
          </ac:spMkLst>
        </pc:spChg>
        <pc:spChg chg="add mod">
          <ac:chgData name="Morten Mølgaard Pedersen (Mø | PG)" userId="52a16656-61ce-4341-99d7-b1c348eaa83b" providerId="ADAL" clId="{8648322A-7180-4BCE-8FF1-1C27CAFC1332}" dt="2020-12-17T12:57:41.548" v="3089" actId="20577"/>
          <ac:spMkLst>
            <pc:docMk/>
            <pc:sldMk cId="1260821770" sldId="264"/>
            <ac:spMk id="3" creationId="{0A3D9B70-6EF0-46C0-A41A-661F69D40CF4}"/>
          </ac:spMkLst>
        </pc:spChg>
        <pc:picChg chg="add del">
          <ac:chgData name="Morten Mølgaard Pedersen (Mø | PG)" userId="52a16656-61ce-4341-99d7-b1c348eaa83b" providerId="ADAL" clId="{8648322A-7180-4BCE-8FF1-1C27CAFC1332}" dt="2020-12-17T12:27:11.710" v="2054" actId="478"/>
          <ac:picMkLst>
            <pc:docMk/>
            <pc:sldMk cId="1260821770" sldId="264"/>
            <ac:picMk id="4" creationId="{618A0F52-D541-43E6-BD59-6F6A7DC299E7}"/>
          </ac:picMkLst>
        </pc:picChg>
        <pc:picChg chg="add mod ord modCrop">
          <ac:chgData name="Morten Mølgaard Pedersen (Mø | PG)" userId="52a16656-61ce-4341-99d7-b1c348eaa83b" providerId="ADAL" clId="{8648322A-7180-4BCE-8FF1-1C27CAFC1332}" dt="2020-12-17T12:30:10.805" v="2067" actId="167"/>
          <ac:picMkLst>
            <pc:docMk/>
            <pc:sldMk cId="1260821770" sldId="264"/>
            <ac:picMk id="6" creationId="{EE6F606C-0737-4D1D-8325-A567FBEAE299}"/>
          </ac:picMkLst>
        </pc:picChg>
        <pc:picChg chg="add del mod">
          <ac:chgData name="Morten Mølgaard Pedersen (Mø | PG)" userId="52a16656-61ce-4341-99d7-b1c348eaa83b" providerId="ADAL" clId="{8648322A-7180-4BCE-8FF1-1C27CAFC1332}" dt="2020-12-17T12:33:20.485" v="2153" actId="478"/>
          <ac:picMkLst>
            <pc:docMk/>
            <pc:sldMk cId="1260821770" sldId="264"/>
            <ac:picMk id="8" creationId="{2AA888B2-DE51-4FE1-92D8-F0A8486DCF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0E768-E17E-49E2-8564-32980540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CF1EC4-9A3F-418C-9609-0F84D299D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B2DCEE-CD9C-4D61-BEBE-511B6484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28EDC8-A4A6-4FE0-85AF-B47ACC6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3D460A-4A66-42C1-98DD-FA5EF16C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23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DCC23-AC40-46C2-81D3-915A41C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77F1D5-9DED-40D4-9ADF-29C49EC1A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67D803-EBD6-4CD3-8413-433A4020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D63C42-C391-40E9-BA66-E7B1A68F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CC7745-9DE7-4C4D-B38C-532814A0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0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FAC9ED1-EF7B-4D6B-B19B-785B042CC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2C8057-BDE7-490E-910D-7FB9E2BCA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7AF7C6-F379-4C51-86AD-C65C732D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2B090E-21BC-44B8-87E1-92A30EDD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5F9C1F-F3B4-47E5-94B7-5AD9F4F9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62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C36B8-0F9E-47DB-ADB2-90586899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C35539-4C81-409C-A1BA-A51E5D50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AC3BC1-82CF-44B9-A0E1-B30C29AA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EEA1B4-83F8-4585-915D-1169AC59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14384F-A4F0-4C8E-BB60-2706C7EF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58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FC348-B4BB-4AAC-BA9E-F23BA61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7DDD52-BC84-45E5-ADA0-C8E574F0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A83D4F-1196-4082-97A2-63AF5265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11C102-EE34-4EC7-B03D-ACDA2C14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345635-6EB5-4F70-B6FA-1E1BBFDE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74A4-2855-4BFD-9B90-E9103B73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AE8E31-AC9A-45BD-847B-417BA7FD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497DAC-BCA7-4BFF-B6B2-6B5D969F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6EDB08-43A9-4EE9-96B9-7B55B9B3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86B0E2-0B30-4BD2-90AF-BDF24C50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E9D333-AE80-4D46-BD35-8814112D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6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EA46E-9A65-4FB8-943B-15080F0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0AB9C9-8514-4A3D-A5B4-E15FC4AA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C7E879-7DAA-4881-8D6F-2DE3ED0CF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ABB028-3B37-4D06-8896-AC34AD183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A942D46-B59B-4F21-9EA2-D482A740E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A7E3A1-7C5C-4FB1-B549-F8018622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B4F1B6E-3C2D-4BD4-B053-31354239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98DE5E3-B8D1-463B-A4DB-13DE8C1E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17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25F58-F1CE-487D-8DF7-E643C24F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8BB643-66C6-4BBF-9C5C-165C1A81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365FB9-8AAA-4C3F-8751-6B038A40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950D6A-2BE4-4117-A9D4-8C8DC860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10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910D455-39FD-495B-98A5-A3785F93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BF3FD66-48F5-46E4-9FBE-A3A0F2DB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43CF0E-2979-4A06-8A6A-7E633882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6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1C711-741B-4566-8479-1BFE9E4F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E89190-153F-42B2-99AA-206A79E4B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A0BE9F-80BB-4A2B-8196-4C3C3E51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085B84-1888-46D2-84DF-93A9821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9E75BE-74F5-4B92-9131-8BBE17A9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567F27-89CA-4246-890F-BD2252C8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25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7A845-A931-4EB1-A6FF-087FE1B4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4371AA-82FE-465C-99A9-09A876AA8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2C94A4-3F3D-4219-8568-3BC6D1AE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2BEAF4-F212-4EBF-9686-B05B63D4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901F7F-E827-415A-9399-B4D1C1A3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16390E-5DF5-4E3A-B827-E01EC98A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5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BD5B25-A799-4477-8D45-22A07618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A85D478-EBEE-4013-BC2F-B6C42FD0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774FF3-C63C-40CF-B624-51EEA88CE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7807-689F-402F-A262-79B69E9C64FA}" type="datetimeFigureOut">
              <a:rPr lang="da-DK" smtClean="0"/>
              <a:t>17-12-2020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FB8F8C-BF4C-4C15-B9E6-5E7B7174D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D142E1-5755-4A41-8639-9DAC7005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B365-03C8-488D-A0DD-7EAB01F2DE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B0CDC63-3064-4CBA-97A8-29BB5170981F}"/>
              </a:ext>
            </a:extLst>
          </p:cNvPr>
          <p:cNvSpPr txBox="1"/>
          <p:nvPr/>
        </p:nvSpPr>
        <p:spPr>
          <a:xfrm>
            <a:off x="3638722" y="5033557"/>
            <a:ext cx="823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Agency FB" panose="020B0503020202020204" pitchFamily="34" charset="0"/>
              </a:rPr>
              <a:t>A </a:t>
            </a:r>
            <a:r>
              <a:rPr lang="da-DK" sz="3600" dirty="0" err="1">
                <a:latin typeface="Agency FB" panose="020B0503020202020204" pitchFamily="34" charset="0"/>
              </a:rPr>
              <a:t>Few</a:t>
            </a:r>
            <a:r>
              <a:rPr lang="da-DK" sz="3600" dirty="0">
                <a:latin typeface="Agency FB" panose="020B0503020202020204" pitchFamily="34" charset="0"/>
              </a:rPr>
              <a:t> </a:t>
            </a:r>
            <a:r>
              <a:rPr lang="da-DK" sz="3600" dirty="0" err="1">
                <a:latin typeface="Agency FB" panose="020B0503020202020204" pitchFamily="34" charset="0"/>
              </a:rPr>
              <a:t>Thoughts</a:t>
            </a:r>
            <a:r>
              <a:rPr lang="da-DK" sz="3600" dirty="0">
                <a:latin typeface="Agency FB" panose="020B0503020202020204" pitchFamily="34" charset="0"/>
              </a:rPr>
              <a:t> on </a:t>
            </a:r>
            <a:r>
              <a:rPr lang="da-DK" sz="3600" dirty="0" err="1">
                <a:latin typeface="Agency FB" panose="020B0503020202020204" pitchFamily="34" charset="0"/>
              </a:rPr>
              <a:t>Composition</a:t>
            </a:r>
            <a:r>
              <a:rPr lang="da-DK" sz="3600" dirty="0">
                <a:latin typeface="Agency FB" panose="020B0503020202020204" pitchFamily="34" charset="0"/>
              </a:rPr>
              <a:t> and </a:t>
            </a:r>
            <a:r>
              <a:rPr lang="da-DK" sz="3600" dirty="0" err="1">
                <a:latin typeface="Agency FB" panose="020B0503020202020204" pitchFamily="34" charset="0"/>
              </a:rPr>
              <a:t>Coherence</a:t>
            </a:r>
            <a:endParaRPr lang="da-DK" sz="3600" dirty="0">
              <a:latin typeface="Agency FB" panose="020B0503020202020204" pitchFamily="34" charset="0"/>
            </a:endParaRPr>
          </a:p>
          <a:p>
            <a:pPr algn="r"/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How to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Tickle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your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Reader’s Fancy with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Purrrrfect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Writing 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5929344-0591-4A1D-AF16-EC99326F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71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3C1CAB0-2629-4E72-8D6E-F99FBB67D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139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6839782-EE00-4480-AB31-E5FED548DF72}"/>
              </a:ext>
            </a:extLst>
          </p:cNvPr>
          <p:cNvSpPr/>
          <p:nvPr/>
        </p:nvSpPr>
        <p:spPr>
          <a:xfrm>
            <a:off x="383177" y="2932611"/>
            <a:ext cx="3265715" cy="992778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D8E6169-F929-4383-B5C4-90759B588C02}"/>
              </a:ext>
            </a:extLst>
          </p:cNvPr>
          <p:cNvSpPr txBox="1"/>
          <p:nvPr/>
        </p:nvSpPr>
        <p:spPr>
          <a:xfrm>
            <a:off x="620652" y="3136612"/>
            <a:ext cx="466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Agency FB" panose="020B0503020202020204" pitchFamily="34" charset="0"/>
              </a:rPr>
              <a:t>WRITING FROM THE</a:t>
            </a:r>
          </a:p>
        </p:txBody>
      </p:sp>
    </p:spTree>
    <p:extLst>
      <p:ext uri="{BB962C8B-B14F-4D97-AF65-F5344CB8AC3E}">
        <p14:creationId xmlns:p14="http://schemas.microsoft.com/office/powerpoint/2010/main" val="226346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76C5962-99E3-4959-97BE-EA96136ADF8D}"/>
              </a:ext>
            </a:extLst>
          </p:cNvPr>
          <p:cNvSpPr/>
          <p:nvPr/>
        </p:nvSpPr>
        <p:spPr>
          <a:xfrm>
            <a:off x="722814" y="2812870"/>
            <a:ext cx="3901437" cy="131220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711705F-9502-4B92-A0CE-93BB0A93F5D3}"/>
              </a:ext>
            </a:extLst>
          </p:cNvPr>
          <p:cNvSpPr txBox="1"/>
          <p:nvPr/>
        </p:nvSpPr>
        <p:spPr>
          <a:xfrm>
            <a:off x="1117040" y="3068149"/>
            <a:ext cx="4667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Agency FB" panose="020B0503020202020204" pitchFamily="34" charset="0"/>
              </a:rPr>
              <a:t>THE BASIC FORMAT</a:t>
            </a:r>
          </a:p>
          <a:p>
            <a:r>
              <a:rPr lang="da-DK" b="1" dirty="0" err="1">
                <a:latin typeface="Agency FB" panose="020B0503020202020204" pitchFamily="34" charset="0"/>
              </a:rPr>
              <a:t>Five</a:t>
            </a:r>
            <a:r>
              <a:rPr lang="da-DK" b="1" dirty="0">
                <a:latin typeface="Agency FB" panose="020B0503020202020204" pitchFamily="34" charset="0"/>
              </a:rPr>
              <a:t> Point Essay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B56ACF-ECCC-4026-B992-DB1412327AAE}"/>
              </a:ext>
            </a:extLst>
          </p:cNvPr>
          <p:cNvSpPr/>
          <p:nvPr/>
        </p:nvSpPr>
        <p:spPr>
          <a:xfrm>
            <a:off x="6984283" y="813912"/>
            <a:ext cx="3500176" cy="834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8FAC523-5121-427E-9539-161FDFB5425A}"/>
              </a:ext>
            </a:extLst>
          </p:cNvPr>
          <p:cNvSpPr/>
          <p:nvPr/>
        </p:nvSpPr>
        <p:spPr>
          <a:xfrm>
            <a:off x="6975910" y="1840515"/>
            <a:ext cx="3508550" cy="320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D57D896-B503-4C56-A6DD-4A88498349CD}"/>
              </a:ext>
            </a:extLst>
          </p:cNvPr>
          <p:cNvSpPr/>
          <p:nvPr/>
        </p:nvSpPr>
        <p:spPr>
          <a:xfrm>
            <a:off x="6975909" y="5304297"/>
            <a:ext cx="3508550" cy="834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E667E09-F23F-4F3C-94D2-B470AE04842E}"/>
              </a:ext>
            </a:extLst>
          </p:cNvPr>
          <p:cNvSpPr txBox="1"/>
          <p:nvPr/>
        </p:nvSpPr>
        <p:spPr>
          <a:xfrm>
            <a:off x="10795961" y="1041232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Agency FB" panose="020B0503020202020204" pitchFamily="34" charset="0"/>
              </a:rPr>
              <a:t>Introduction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05EC8C3-512F-4FA8-B9F2-6DB177427F2B}"/>
              </a:ext>
            </a:extLst>
          </p:cNvPr>
          <p:cNvSpPr txBox="1"/>
          <p:nvPr/>
        </p:nvSpPr>
        <p:spPr>
          <a:xfrm>
            <a:off x="10866312" y="5536639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Agency FB" panose="020B0503020202020204" pitchFamily="34" charset="0"/>
              </a:rPr>
              <a:t>Conclusion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66439D-87A8-4C67-BAE4-6DE926C0D6D8}"/>
              </a:ext>
            </a:extLst>
          </p:cNvPr>
          <p:cNvSpPr/>
          <p:nvPr/>
        </p:nvSpPr>
        <p:spPr>
          <a:xfrm>
            <a:off x="7157612" y="1979845"/>
            <a:ext cx="3145975" cy="8089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0CC43C-BEF4-44B0-8F71-4399D1D19713}"/>
              </a:ext>
            </a:extLst>
          </p:cNvPr>
          <p:cNvSpPr/>
          <p:nvPr/>
        </p:nvSpPr>
        <p:spPr>
          <a:xfrm>
            <a:off x="7157611" y="3068149"/>
            <a:ext cx="3145975" cy="900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6D2F355-2695-44A4-9F08-BABE226BE483}"/>
              </a:ext>
            </a:extLst>
          </p:cNvPr>
          <p:cNvSpPr/>
          <p:nvPr/>
        </p:nvSpPr>
        <p:spPr>
          <a:xfrm>
            <a:off x="7157611" y="4209026"/>
            <a:ext cx="3145975" cy="664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FC93C2C-70BF-49AF-B10D-A4A77E8E81CE}"/>
              </a:ext>
            </a:extLst>
          </p:cNvPr>
          <p:cNvSpPr txBox="1"/>
          <p:nvPr/>
        </p:nvSpPr>
        <p:spPr>
          <a:xfrm>
            <a:off x="7157611" y="1988707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  <a:latin typeface="Agency FB" panose="020B0503020202020204" pitchFamily="34" charset="0"/>
              </a:rPr>
              <a:t>Paragraph</a:t>
            </a:r>
            <a:endParaRPr lang="da-DK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AEFA0A4-7A4C-4A85-ACFA-D4BD4B89AADA}"/>
              </a:ext>
            </a:extLst>
          </p:cNvPr>
          <p:cNvSpPr txBox="1"/>
          <p:nvPr/>
        </p:nvSpPr>
        <p:spPr>
          <a:xfrm>
            <a:off x="10866311" y="1840515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gency FB" panose="020B0503020202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76952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AB56ACF-ECCC-4026-B992-DB1412327AAE}"/>
              </a:ext>
            </a:extLst>
          </p:cNvPr>
          <p:cNvSpPr/>
          <p:nvPr/>
        </p:nvSpPr>
        <p:spPr>
          <a:xfrm>
            <a:off x="7036531" y="813912"/>
            <a:ext cx="3500176" cy="834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8FAC523-5121-427E-9539-161FDFB5425A}"/>
              </a:ext>
            </a:extLst>
          </p:cNvPr>
          <p:cNvSpPr/>
          <p:nvPr/>
        </p:nvSpPr>
        <p:spPr>
          <a:xfrm>
            <a:off x="7028158" y="1840515"/>
            <a:ext cx="3508550" cy="320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D57D896-B503-4C56-A6DD-4A88498349CD}"/>
              </a:ext>
            </a:extLst>
          </p:cNvPr>
          <p:cNvSpPr/>
          <p:nvPr/>
        </p:nvSpPr>
        <p:spPr>
          <a:xfrm>
            <a:off x="7028157" y="5304297"/>
            <a:ext cx="3508550" cy="834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E667E09-F23F-4F3C-94D2-B470AE04842E}"/>
              </a:ext>
            </a:extLst>
          </p:cNvPr>
          <p:cNvSpPr txBox="1"/>
          <p:nvPr/>
        </p:nvSpPr>
        <p:spPr>
          <a:xfrm>
            <a:off x="10848209" y="1041232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Agency FB" panose="020B0503020202020204" pitchFamily="34" charset="0"/>
              </a:rPr>
              <a:t>Introduction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05EC8C3-512F-4FA8-B9F2-6DB177427F2B}"/>
              </a:ext>
            </a:extLst>
          </p:cNvPr>
          <p:cNvSpPr txBox="1"/>
          <p:nvPr/>
        </p:nvSpPr>
        <p:spPr>
          <a:xfrm>
            <a:off x="10918560" y="5536639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Agency FB" panose="020B0503020202020204" pitchFamily="34" charset="0"/>
              </a:rPr>
              <a:t>Conclusion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66439D-87A8-4C67-BAE4-6DE926C0D6D8}"/>
              </a:ext>
            </a:extLst>
          </p:cNvPr>
          <p:cNvSpPr/>
          <p:nvPr/>
        </p:nvSpPr>
        <p:spPr>
          <a:xfrm>
            <a:off x="7209860" y="1979845"/>
            <a:ext cx="3145975" cy="808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0CC43C-BEF4-44B0-8F71-4399D1D19713}"/>
              </a:ext>
            </a:extLst>
          </p:cNvPr>
          <p:cNvSpPr/>
          <p:nvPr/>
        </p:nvSpPr>
        <p:spPr>
          <a:xfrm>
            <a:off x="7209859" y="3068149"/>
            <a:ext cx="3145975" cy="900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6D2F355-2695-44A4-9F08-BABE226BE483}"/>
              </a:ext>
            </a:extLst>
          </p:cNvPr>
          <p:cNvSpPr/>
          <p:nvPr/>
        </p:nvSpPr>
        <p:spPr>
          <a:xfrm>
            <a:off x="7209859" y="4209026"/>
            <a:ext cx="3145975" cy="664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6DAC55F5-F471-4E24-B38A-698B08911FFA}"/>
              </a:ext>
            </a:extLst>
          </p:cNvPr>
          <p:cNvSpPr/>
          <p:nvPr/>
        </p:nvSpPr>
        <p:spPr>
          <a:xfrm>
            <a:off x="6269994" y="1033782"/>
            <a:ext cx="4085840" cy="4877872"/>
          </a:xfrm>
          <a:custGeom>
            <a:avLst/>
            <a:gdLst>
              <a:gd name="connsiteX0" fmla="*/ 1210677 w 4532156"/>
              <a:gd name="connsiteY0" fmla="*/ 28667 h 5091961"/>
              <a:gd name="connsiteX1" fmla="*/ 3588117 w 4532156"/>
              <a:gd name="connsiteY1" fmla="*/ 19958 h 5091961"/>
              <a:gd name="connsiteX2" fmla="*/ 4232551 w 4532156"/>
              <a:gd name="connsiteY2" fmla="*/ 255090 h 5091961"/>
              <a:gd name="connsiteX3" fmla="*/ 3614242 w 4532156"/>
              <a:gd name="connsiteY3" fmla="*/ 533764 h 5091961"/>
              <a:gd name="connsiteX4" fmla="*/ 1350014 w 4532156"/>
              <a:gd name="connsiteY4" fmla="*/ 481513 h 5091961"/>
              <a:gd name="connsiteX5" fmla="*/ 1532894 w 4532156"/>
              <a:gd name="connsiteY5" fmla="*/ 1256575 h 5091961"/>
              <a:gd name="connsiteX6" fmla="*/ 4058380 w 4532156"/>
              <a:gd name="connsiteY6" fmla="*/ 1178198 h 5091961"/>
              <a:gd name="connsiteX7" fmla="*/ 4040962 w 4532156"/>
              <a:gd name="connsiteY7" fmla="*/ 1761673 h 5091961"/>
              <a:gd name="connsiteX8" fmla="*/ 1933488 w 4532156"/>
              <a:gd name="connsiteY8" fmla="*/ 1561375 h 5091961"/>
              <a:gd name="connsiteX9" fmla="*/ 1367431 w 4532156"/>
              <a:gd name="connsiteY9" fmla="*/ 2214518 h 5091961"/>
              <a:gd name="connsiteX10" fmla="*/ 3718745 w 4532156"/>
              <a:gd name="connsiteY10" fmla="*/ 2266770 h 5091961"/>
              <a:gd name="connsiteX11" fmla="*/ 4084505 w 4532156"/>
              <a:gd name="connsiteY11" fmla="*/ 2562861 h 5091961"/>
              <a:gd name="connsiteX12" fmla="*/ 1358722 w 4532156"/>
              <a:gd name="connsiteY12" fmla="*/ 2867661 h 5091961"/>
              <a:gd name="connsiteX13" fmla="*/ 1663522 w 4532156"/>
              <a:gd name="connsiteY13" fmla="*/ 3451135 h 5091961"/>
              <a:gd name="connsiteX14" fmla="*/ 4093214 w 4532156"/>
              <a:gd name="connsiteY14" fmla="*/ 3390175 h 5091961"/>
              <a:gd name="connsiteX15" fmla="*/ 3910334 w 4532156"/>
              <a:gd name="connsiteY15" fmla="*/ 4173947 h 5091961"/>
              <a:gd name="connsiteX16" fmla="*/ 1402265 w 4532156"/>
              <a:gd name="connsiteY16" fmla="*/ 4182655 h 5091961"/>
              <a:gd name="connsiteX17" fmla="*/ 1480642 w 4532156"/>
              <a:gd name="connsiteY17" fmla="*/ 4530998 h 5091961"/>
              <a:gd name="connsiteX18" fmla="*/ 4145465 w 4532156"/>
              <a:gd name="connsiteY18" fmla="*/ 4574541 h 5091961"/>
              <a:gd name="connsiteX19" fmla="*/ 4206425 w 4532156"/>
              <a:gd name="connsiteY19" fmla="*/ 5044804 h 5091961"/>
              <a:gd name="connsiteX20" fmla="*/ 1210677 w 4532156"/>
              <a:gd name="connsiteY20" fmla="*/ 5036095 h 5091961"/>
              <a:gd name="connsiteX21" fmla="*/ 313694 w 4532156"/>
              <a:gd name="connsiteY21" fmla="*/ 4696461 h 5091961"/>
              <a:gd name="connsiteX22" fmla="*/ 609785 w 4532156"/>
              <a:gd name="connsiteY22" fmla="*/ 2118724 h 5091961"/>
              <a:gd name="connsiteX23" fmla="*/ 185 w 4532156"/>
              <a:gd name="connsiteY23" fmla="*/ 890815 h 5091961"/>
              <a:gd name="connsiteX24" fmla="*/ 548825 w 4532156"/>
              <a:gd name="connsiteY24" fmla="*/ 289924 h 5091961"/>
              <a:gd name="connsiteX25" fmla="*/ 888460 w 4532156"/>
              <a:gd name="connsiteY25" fmla="*/ 228964 h 50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32156" h="5091961">
                <a:moveTo>
                  <a:pt x="1210677" y="28667"/>
                </a:moveTo>
                <a:cubicBezTo>
                  <a:pt x="2147574" y="5444"/>
                  <a:pt x="3084471" y="-17779"/>
                  <a:pt x="3588117" y="19958"/>
                </a:cubicBezTo>
                <a:cubicBezTo>
                  <a:pt x="4091763" y="57695"/>
                  <a:pt x="4228197" y="169456"/>
                  <a:pt x="4232551" y="255090"/>
                </a:cubicBezTo>
                <a:cubicBezTo>
                  <a:pt x="4236905" y="340724"/>
                  <a:pt x="4094665" y="496027"/>
                  <a:pt x="3614242" y="533764"/>
                </a:cubicBezTo>
                <a:cubicBezTo>
                  <a:pt x="3133819" y="571501"/>
                  <a:pt x="1696905" y="361045"/>
                  <a:pt x="1350014" y="481513"/>
                </a:cubicBezTo>
                <a:cubicBezTo>
                  <a:pt x="1003123" y="601981"/>
                  <a:pt x="1081500" y="1140461"/>
                  <a:pt x="1532894" y="1256575"/>
                </a:cubicBezTo>
                <a:cubicBezTo>
                  <a:pt x="1984288" y="1372689"/>
                  <a:pt x="3640369" y="1094015"/>
                  <a:pt x="4058380" y="1178198"/>
                </a:cubicBezTo>
                <a:cubicBezTo>
                  <a:pt x="4476391" y="1262381"/>
                  <a:pt x="4395111" y="1697810"/>
                  <a:pt x="4040962" y="1761673"/>
                </a:cubicBezTo>
                <a:cubicBezTo>
                  <a:pt x="3686813" y="1825536"/>
                  <a:pt x="2379076" y="1485901"/>
                  <a:pt x="1933488" y="1561375"/>
                </a:cubicBezTo>
                <a:cubicBezTo>
                  <a:pt x="1487900" y="1636849"/>
                  <a:pt x="1069888" y="2096952"/>
                  <a:pt x="1367431" y="2214518"/>
                </a:cubicBezTo>
                <a:cubicBezTo>
                  <a:pt x="1664974" y="2332084"/>
                  <a:pt x="3265899" y="2208713"/>
                  <a:pt x="3718745" y="2266770"/>
                </a:cubicBezTo>
                <a:cubicBezTo>
                  <a:pt x="4171591" y="2324827"/>
                  <a:pt x="4477842" y="2462713"/>
                  <a:pt x="4084505" y="2562861"/>
                </a:cubicBezTo>
                <a:cubicBezTo>
                  <a:pt x="3691168" y="2663009"/>
                  <a:pt x="1762219" y="2719615"/>
                  <a:pt x="1358722" y="2867661"/>
                </a:cubicBezTo>
                <a:cubicBezTo>
                  <a:pt x="955225" y="3015707"/>
                  <a:pt x="1207773" y="3364049"/>
                  <a:pt x="1663522" y="3451135"/>
                </a:cubicBezTo>
                <a:cubicBezTo>
                  <a:pt x="2119271" y="3538221"/>
                  <a:pt x="3718745" y="3269706"/>
                  <a:pt x="4093214" y="3390175"/>
                </a:cubicBezTo>
                <a:cubicBezTo>
                  <a:pt x="4467683" y="3510644"/>
                  <a:pt x="4358826" y="4041867"/>
                  <a:pt x="3910334" y="4173947"/>
                </a:cubicBezTo>
                <a:cubicBezTo>
                  <a:pt x="3461843" y="4306027"/>
                  <a:pt x="1807213" y="4123147"/>
                  <a:pt x="1402265" y="4182655"/>
                </a:cubicBezTo>
                <a:cubicBezTo>
                  <a:pt x="997317" y="4242163"/>
                  <a:pt x="1023442" y="4465684"/>
                  <a:pt x="1480642" y="4530998"/>
                </a:cubicBezTo>
                <a:cubicBezTo>
                  <a:pt x="1937842" y="4596312"/>
                  <a:pt x="3691168" y="4488907"/>
                  <a:pt x="4145465" y="4574541"/>
                </a:cubicBezTo>
                <a:cubicBezTo>
                  <a:pt x="4599762" y="4660175"/>
                  <a:pt x="4695556" y="4967878"/>
                  <a:pt x="4206425" y="5044804"/>
                </a:cubicBezTo>
                <a:cubicBezTo>
                  <a:pt x="3717294" y="5121730"/>
                  <a:pt x="1859466" y="5094152"/>
                  <a:pt x="1210677" y="5036095"/>
                </a:cubicBezTo>
                <a:cubicBezTo>
                  <a:pt x="561888" y="4978038"/>
                  <a:pt x="413843" y="5182689"/>
                  <a:pt x="313694" y="4696461"/>
                </a:cubicBezTo>
                <a:cubicBezTo>
                  <a:pt x="213545" y="4210233"/>
                  <a:pt x="662036" y="2752998"/>
                  <a:pt x="609785" y="2118724"/>
                </a:cubicBezTo>
                <a:cubicBezTo>
                  <a:pt x="557533" y="1484450"/>
                  <a:pt x="10345" y="1195615"/>
                  <a:pt x="185" y="890815"/>
                </a:cubicBezTo>
                <a:cubicBezTo>
                  <a:pt x="-9975" y="586015"/>
                  <a:pt x="400779" y="400232"/>
                  <a:pt x="548825" y="289924"/>
                </a:cubicBezTo>
                <a:cubicBezTo>
                  <a:pt x="696871" y="179616"/>
                  <a:pt x="792665" y="204290"/>
                  <a:pt x="888460" y="228964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FFECC39-F96D-4B66-9496-5D7C8F0C93F8}"/>
              </a:ext>
            </a:extLst>
          </p:cNvPr>
          <p:cNvSpPr/>
          <p:nvPr/>
        </p:nvSpPr>
        <p:spPr>
          <a:xfrm>
            <a:off x="628443" y="1024725"/>
            <a:ext cx="5506317" cy="482335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Ligebenet trekant 15">
            <a:extLst>
              <a:ext uri="{FF2B5EF4-FFF2-40B4-BE49-F238E27FC236}">
                <a16:creationId xmlns:a16="http://schemas.microsoft.com/office/drawing/2014/main" id="{DEB839A5-A54E-49C6-9451-90553120B539}"/>
              </a:ext>
            </a:extLst>
          </p:cNvPr>
          <p:cNvSpPr/>
          <p:nvPr/>
        </p:nvSpPr>
        <p:spPr>
          <a:xfrm rot="4029969">
            <a:off x="6859845" y="1114588"/>
            <a:ext cx="322217" cy="19158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711705F-9502-4B92-A0CE-93BB0A93F5D3}"/>
              </a:ext>
            </a:extLst>
          </p:cNvPr>
          <p:cNvSpPr txBox="1"/>
          <p:nvPr/>
        </p:nvSpPr>
        <p:spPr>
          <a:xfrm>
            <a:off x="909637" y="1136217"/>
            <a:ext cx="52251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>
                <a:latin typeface="Agency FB" panose="020B0503020202020204" pitchFamily="34" charset="0"/>
              </a:rPr>
              <a:t>Coherence</a:t>
            </a:r>
            <a:r>
              <a:rPr lang="da-DK" sz="3200" b="1" dirty="0">
                <a:latin typeface="Agency FB" panose="020B0503020202020204" pitchFamily="34" charset="0"/>
              </a:rPr>
              <a:t> and </a:t>
            </a:r>
            <a:r>
              <a:rPr lang="da-DK" sz="3200" b="1" dirty="0" err="1">
                <a:latin typeface="Agency FB" panose="020B0503020202020204" pitchFamily="34" charset="0"/>
              </a:rPr>
              <a:t>Cohesion</a:t>
            </a:r>
            <a:endParaRPr lang="da-DK" sz="3200" b="1" dirty="0">
              <a:latin typeface="Agency FB" panose="020B0503020202020204" pitchFamily="34" charset="0"/>
            </a:endParaRPr>
          </a:p>
          <a:p>
            <a:endParaRPr lang="da-DK" sz="1600" dirty="0"/>
          </a:p>
          <a:p>
            <a:r>
              <a:rPr lang="da-DK" b="1" dirty="0">
                <a:latin typeface="Agency FB" panose="020B0503020202020204" pitchFamily="34" charset="0"/>
              </a:rPr>
              <a:t>Sammenhæng i tanken (</a:t>
            </a:r>
            <a:r>
              <a:rPr lang="da-DK" b="1" dirty="0" err="1">
                <a:latin typeface="Agency FB" panose="020B0503020202020204" pitchFamily="34" charset="0"/>
              </a:rPr>
              <a:t>coherence</a:t>
            </a:r>
            <a:r>
              <a:rPr lang="da-DK" b="1" dirty="0">
                <a:latin typeface="Agency FB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Logisk sammenhæng mellem indledning og konklusion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Struktur (</a:t>
            </a:r>
            <a:r>
              <a:rPr lang="da-DK" dirty="0" err="1">
                <a:latin typeface="Agency FB" panose="020B0503020202020204" pitchFamily="34" charset="0"/>
              </a:rPr>
              <a:t>Composition</a:t>
            </a:r>
            <a:r>
              <a:rPr lang="da-DK" dirty="0">
                <a:latin typeface="Agency FB" panose="020B0503020202020204" pitchFamily="34" charset="0"/>
              </a:rPr>
              <a:t>): </a:t>
            </a:r>
            <a:r>
              <a:rPr lang="da-DK" dirty="0" err="1">
                <a:latin typeface="Agency FB" panose="020B0503020202020204" pitchFamily="34" charset="0"/>
              </a:rPr>
              <a:t>Introduction</a:t>
            </a:r>
            <a:r>
              <a:rPr lang="da-DK" dirty="0">
                <a:latin typeface="Agency FB" panose="020B0503020202020204" pitchFamily="34" charset="0"/>
              </a:rPr>
              <a:t>, Body, </a:t>
            </a:r>
            <a:r>
              <a:rPr lang="da-DK" dirty="0" err="1">
                <a:latin typeface="Agency FB" panose="020B0503020202020204" pitchFamily="34" charset="0"/>
              </a:rPr>
              <a:t>Conclusion</a:t>
            </a:r>
            <a:endParaRPr lang="da-DK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Afsnit (</a:t>
            </a:r>
            <a:r>
              <a:rPr lang="da-DK" dirty="0" err="1">
                <a:latin typeface="Agency FB" panose="020B0503020202020204" pitchFamily="34" charset="0"/>
              </a:rPr>
              <a:t>paragraph</a:t>
            </a:r>
            <a:r>
              <a:rPr lang="da-DK" dirty="0">
                <a:latin typeface="Agency FB" panose="020B0503020202020204" pitchFamily="34" charset="0"/>
              </a:rPr>
              <a:t>): Udgør en afrundet del af teksten.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Kernesætning (Point / </a:t>
            </a:r>
            <a:r>
              <a:rPr lang="da-DK" dirty="0" err="1">
                <a:latin typeface="Agency FB" panose="020B0503020202020204" pitchFamily="34" charset="0"/>
              </a:rPr>
              <a:t>Topic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Sentence</a:t>
            </a:r>
            <a:r>
              <a:rPr lang="da-DK" dirty="0">
                <a:latin typeface="Agency FB" panose="020B0503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Eksempel (</a:t>
            </a:r>
            <a:r>
              <a:rPr lang="da-DK" dirty="0" err="1">
                <a:latin typeface="Agency FB" panose="020B0503020202020204" pitchFamily="34" charset="0"/>
              </a:rPr>
              <a:t>Example</a:t>
            </a:r>
            <a:r>
              <a:rPr lang="da-DK" dirty="0">
                <a:latin typeface="Agency FB" panose="020B0503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Uddybning (</a:t>
            </a:r>
            <a:r>
              <a:rPr lang="da-DK" dirty="0" err="1">
                <a:latin typeface="Agency FB" panose="020B0503020202020204" pitchFamily="34" charset="0"/>
              </a:rPr>
              <a:t>Explanation</a:t>
            </a:r>
            <a:r>
              <a:rPr lang="da-DK">
                <a:latin typeface="Agency FB" panose="020B0503020202020204" pitchFamily="34" charset="0"/>
              </a:rPr>
              <a:t>) </a:t>
            </a:r>
            <a:endParaRPr lang="da-DK" dirty="0">
              <a:latin typeface="Agency FB" panose="020B0503020202020204" pitchFamily="34" charset="0"/>
            </a:endParaRPr>
          </a:p>
          <a:p>
            <a:endParaRPr lang="da-DK" dirty="0">
              <a:latin typeface="Agency FB" panose="020B0503020202020204" pitchFamily="34" charset="0"/>
            </a:endParaRPr>
          </a:p>
          <a:p>
            <a:r>
              <a:rPr lang="da-DK" b="1" dirty="0">
                <a:latin typeface="Agency FB" panose="020B0503020202020204" pitchFamily="34" charset="0"/>
              </a:rPr>
              <a:t>Sammenhæng i sproget (</a:t>
            </a:r>
            <a:r>
              <a:rPr lang="da-DK" b="1" dirty="0" err="1">
                <a:latin typeface="Agency FB" panose="020B0503020202020204" pitchFamily="34" charset="0"/>
              </a:rPr>
              <a:t>cohesion</a:t>
            </a:r>
            <a:r>
              <a:rPr lang="da-DK" b="1" dirty="0">
                <a:latin typeface="Agency FB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Ordniveau: </a:t>
            </a:r>
            <a:r>
              <a:rPr lang="da-DK" dirty="0" err="1">
                <a:latin typeface="Agency FB" panose="020B0503020202020204" pitchFamily="34" charset="0"/>
              </a:rPr>
              <a:t>Correct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spelling</a:t>
            </a:r>
            <a:endParaRPr lang="da-DK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Sætningsniveau: </a:t>
            </a:r>
            <a:r>
              <a:rPr lang="da-DK" dirty="0" err="1">
                <a:latin typeface="Agency FB" panose="020B0503020202020204" pitchFamily="34" charset="0"/>
              </a:rPr>
              <a:t>Grammatically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correct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sentences</a:t>
            </a:r>
            <a:endParaRPr lang="da-DK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gency FB" panose="020B0503020202020204" pitchFamily="34" charset="0"/>
              </a:rPr>
              <a:t>Afsnitsniveau: </a:t>
            </a:r>
            <a:r>
              <a:rPr lang="da-DK" dirty="0" err="1">
                <a:latin typeface="Agency FB" panose="020B0503020202020204" pitchFamily="34" charset="0"/>
              </a:rPr>
              <a:t>Sentences</a:t>
            </a:r>
            <a:r>
              <a:rPr lang="da-DK" dirty="0">
                <a:latin typeface="Agency FB" panose="020B0503020202020204" pitchFamily="34" charset="0"/>
              </a:rPr>
              <a:t> in </a:t>
            </a:r>
            <a:r>
              <a:rPr lang="da-DK" dirty="0" err="1">
                <a:latin typeface="Agency FB" panose="020B0503020202020204" pitchFamily="34" charset="0"/>
              </a:rPr>
              <a:t>logical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order</a:t>
            </a:r>
            <a:r>
              <a:rPr lang="da-DK" dirty="0"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latin typeface="Agency FB" panose="020B0503020202020204" pitchFamily="34" charset="0"/>
              </a:rPr>
              <a:t>Tekstniveau</a:t>
            </a:r>
            <a:r>
              <a:rPr lang="da-DK" dirty="0">
                <a:latin typeface="Agency FB" panose="020B0503020202020204" pitchFamily="34" charset="0"/>
              </a:rPr>
              <a:t>: </a:t>
            </a:r>
            <a:r>
              <a:rPr lang="da-DK" dirty="0" err="1">
                <a:latin typeface="Agency FB" panose="020B0503020202020204" pitchFamily="34" charset="0"/>
              </a:rPr>
              <a:t>Signposting</a:t>
            </a:r>
            <a:r>
              <a:rPr lang="da-DK" dirty="0">
                <a:latin typeface="Agency FB" panose="020B0503020202020204" pitchFamily="34" charset="0"/>
              </a:rPr>
              <a:t> with </a:t>
            </a:r>
            <a:r>
              <a:rPr lang="da-DK" dirty="0" err="1">
                <a:latin typeface="Agency FB" panose="020B0503020202020204" pitchFamily="34" charset="0"/>
              </a:rPr>
              <a:t>linking</a:t>
            </a:r>
            <a:r>
              <a:rPr lang="da-DK" dirty="0">
                <a:latin typeface="Agency FB" panose="020B0503020202020204" pitchFamily="34" charset="0"/>
              </a:rPr>
              <a:t> </a:t>
            </a:r>
            <a:r>
              <a:rPr lang="da-DK" dirty="0" err="1">
                <a:latin typeface="Agency FB" panose="020B0503020202020204" pitchFamily="34" charset="0"/>
              </a:rPr>
              <a:t>words</a:t>
            </a:r>
            <a:r>
              <a:rPr lang="da-DK" dirty="0">
                <a:latin typeface="Agency FB" panose="020B0503020202020204" pitchFamily="34" charset="0"/>
              </a:rPr>
              <a:t> and </a:t>
            </a:r>
            <a:r>
              <a:rPr lang="da-DK" dirty="0" err="1">
                <a:latin typeface="Agency FB" panose="020B0503020202020204" pitchFamily="34" charset="0"/>
              </a:rPr>
              <a:t>phrases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8C294BA-0C6E-4652-9CA6-F28B159ACC68}"/>
              </a:ext>
            </a:extLst>
          </p:cNvPr>
          <p:cNvSpPr txBox="1"/>
          <p:nvPr/>
        </p:nvSpPr>
        <p:spPr>
          <a:xfrm>
            <a:off x="10848208" y="1840515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gency FB" panose="020B0503020202020204" pitchFamily="34" charset="0"/>
              </a:rPr>
              <a:t>Body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7A3048-1A49-4028-9536-EA63ED11EC12}"/>
              </a:ext>
            </a:extLst>
          </p:cNvPr>
          <p:cNvSpPr/>
          <p:nvPr/>
        </p:nvSpPr>
        <p:spPr>
          <a:xfrm>
            <a:off x="7271657" y="2092403"/>
            <a:ext cx="836023" cy="26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FC93C2C-70BF-49AF-B10D-A4A77E8E81CE}"/>
              </a:ext>
            </a:extLst>
          </p:cNvPr>
          <p:cNvSpPr txBox="1"/>
          <p:nvPr/>
        </p:nvSpPr>
        <p:spPr>
          <a:xfrm>
            <a:off x="7218568" y="2023543"/>
            <a:ext cx="15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Agency FB" panose="020B0503020202020204" pitchFamily="34" charset="0"/>
              </a:rPr>
              <a:t>Paragraph</a:t>
            </a:r>
            <a:endParaRPr lang="da-DK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6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8DBB2D5-25A0-41DB-8FCF-398F26BCB7CA}"/>
              </a:ext>
            </a:extLst>
          </p:cNvPr>
          <p:cNvSpPr/>
          <p:nvPr/>
        </p:nvSpPr>
        <p:spPr>
          <a:xfrm>
            <a:off x="5094514" y="1397674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How to Pet a Cat: A Guide to Stroking Your Feline Friend</a:t>
            </a:r>
          </a:p>
          <a:p>
            <a:endParaRPr lang="en-US" dirty="0"/>
          </a:p>
          <a:p>
            <a:r>
              <a:rPr lang="en-US" sz="1600" dirty="0"/>
              <a:t>As </a:t>
            </a:r>
            <a:r>
              <a:rPr lang="en-US" sz="1600" dirty="0" err="1"/>
              <a:t>pawrents</a:t>
            </a:r>
            <a:r>
              <a:rPr lang="en-US" sz="1600" dirty="0"/>
              <a:t>, there’s nothing we love more than </a:t>
            </a:r>
            <a:r>
              <a:rPr lang="en-US" sz="1600" dirty="0" err="1"/>
              <a:t>cosying</a:t>
            </a:r>
            <a:r>
              <a:rPr lang="en-US" sz="1600" dirty="0"/>
              <a:t> up with our furry felines for a cuddle on the sofa. But is your adorable kitty enjoying the cuddle as much as you are – or as much as you thought they were?</a:t>
            </a:r>
          </a:p>
          <a:p>
            <a:endParaRPr lang="en-US" sz="1600" dirty="0"/>
          </a:p>
          <a:p>
            <a:r>
              <a:rPr lang="en-US" sz="1600" dirty="0"/>
              <a:t>Despite what many non-pet parents think, cats are actually very social and affectionate creatures. They’ve developed a reputation for being quite aloof and independent. But rather than this being their natural </a:t>
            </a:r>
            <a:r>
              <a:rPr lang="en-US" sz="1600" dirty="0" err="1"/>
              <a:t>behaviour</a:t>
            </a:r>
            <a:r>
              <a:rPr lang="en-US" sz="1600" dirty="0"/>
              <a:t>, some cats may develop a disliking for cuddles because their </a:t>
            </a:r>
            <a:r>
              <a:rPr lang="en-US" sz="1600" dirty="0" err="1"/>
              <a:t>pawrents</a:t>
            </a:r>
            <a:r>
              <a:rPr lang="en-US" sz="1600" dirty="0"/>
              <a:t> simply aren’t petting them right.</a:t>
            </a:r>
          </a:p>
          <a:p>
            <a:endParaRPr lang="en-US" sz="1600" dirty="0"/>
          </a:p>
          <a:p>
            <a:r>
              <a:rPr lang="en-US" sz="1600" dirty="0"/>
              <a:t>To ensure you’re hitting the sweet spots and avoiding getting scratched, keep reading for our simple guide on how to pet a cat.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387F12-D004-4401-92E2-B94CA64D57E9}"/>
              </a:ext>
            </a:extLst>
          </p:cNvPr>
          <p:cNvSpPr/>
          <p:nvPr/>
        </p:nvSpPr>
        <p:spPr>
          <a:xfrm>
            <a:off x="5094514" y="62147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https://www.scrumbles.co.uk/how-to-pet-a-cat-a-guide-to-stroking-your-feline-friend/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8B6911C-FA1A-4824-ABCC-80A88495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43146" y="1635631"/>
            <a:ext cx="6865517" cy="3579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5EEB3D3-16E0-44D4-87C2-31878FFD372A}"/>
              </a:ext>
            </a:extLst>
          </p:cNvPr>
          <p:cNvSpPr txBox="1"/>
          <p:nvPr/>
        </p:nvSpPr>
        <p:spPr>
          <a:xfrm>
            <a:off x="5094514" y="976088"/>
            <a:ext cx="684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Catch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Reader’s Attention |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Create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Interest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|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Outline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Topic</a:t>
            </a:r>
            <a:endParaRPr lang="da-DK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4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C619EC18-51F5-40A7-AD54-A2988333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36" y="0"/>
            <a:ext cx="3128211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591E4BD-563E-425A-84C4-87521D67CA53}"/>
              </a:ext>
            </a:extLst>
          </p:cNvPr>
          <p:cNvSpPr/>
          <p:nvPr/>
        </p:nvSpPr>
        <p:spPr>
          <a:xfrm>
            <a:off x="5634446" y="674400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Why</a:t>
            </a:r>
            <a:r>
              <a:rPr lang="en-US" sz="2400" b="1" dirty="0">
                <a:solidFill>
                  <a:schemeClr val="accent2"/>
                </a:solidFill>
              </a:rPr>
              <a:t> do </a:t>
            </a:r>
            <a:r>
              <a:rPr lang="en-US" sz="2400" b="1" dirty="0"/>
              <a:t>cats</a:t>
            </a:r>
            <a:r>
              <a:rPr lang="en-US" sz="2400" b="1" dirty="0">
                <a:solidFill>
                  <a:schemeClr val="accent2"/>
                </a:solidFill>
              </a:rPr>
              <a:t> like being </a:t>
            </a:r>
            <a:r>
              <a:rPr lang="en-US" sz="2400" b="1" dirty="0"/>
              <a:t>stroked</a:t>
            </a:r>
            <a:r>
              <a:rPr lang="en-US" sz="2400" b="1" dirty="0">
                <a:solidFill>
                  <a:schemeClr val="accent2"/>
                </a:solidFill>
              </a:rPr>
              <a:t>?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First things first, what is it about being </a:t>
            </a:r>
            <a:r>
              <a:rPr lang="en-US" sz="1600" b="1" dirty="0"/>
              <a:t>petted</a:t>
            </a:r>
            <a:r>
              <a:rPr lang="en-US" sz="1600" dirty="0">
                <a:solidFill>
                  <a:schemeClr val="accent2"/>
                </a:solidFill>
              </a:rPr>
              <a:t> that </a:t>
            </a:r>
            <a:r>
              <a:rPr lang="en-US" sz="1600" b="1" dirty="0"/>
              <a:t>cats</a:t>
            </a:r>
            <a:r>
              <a:rPr lang="en-US" sz="1600" dirty="0">
                <a:solidFill>
                  <a:schemeClr val="accent2"/>
                </a:solidFill>
              </a:rPr>
              <a:t> – and dogs – love so much?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6"/>
                </a:solidFill>
              </a:rPr>
              <a:t>There are a number of things that contribute</a:t>
            </a:r>
            <a:r>
              <a:rPr lang="en-US" sz="1600" dirty="0"/>
              <a:t> to our </a:t>
            </a:r>
            <a:r>
              <a:rPr lang="en-US" sz="1600" b="1" dirty="0"/>
              <a:t>kitty’s</a:t>
            </a:r>
            <a:r>
              <a:rPr lang="en-US" sz="1600" dirty="0"/>
              <a:t> love of </a:t>
            </a:r>
            <a:r>
              <a:rPr lang="en-US" sz="1600" b="1" dirty="0"/>
              <a:t>cuddles</a:t>
            </a:r>
            <a:r>
              <a:rPr lang="en-US" sz="1600" dirty="0"/>
              <a:t>. </a:t>
            </a:r>
            <a:r>
              <a:rPr lang="en-US" sz="1600" b="1" dirty="0">
                <a:solidFill>
                  <a:schemeClr val="accent6"/>
                </a:solidFill>
              </a:rPr>
              <a:t>The most common </a:t>
            </a:r>
            <a:r>
              <a:rPr lang="en-US" sz="1600" b="1" dirty="0"/>
              <a:t>theory</a:t>
            </a:r>
            <a:r>
              <a:rPr lang="en-US" sz="1600" b="1" dirty="0">
                <a:solidFill>
                  <a:schemeClr val="accent6"/>
                </a:solidFill>
              </a:rPr>
              <a:t> is that</a:t>
            </a:r>
            <a:r>
              <a:rPr lang="en-US" sz="1600" dirty="0"/>
              <a:t>, when being </a:t>
            </a:r>
            <a:r>
              <a:rPr lang="en-US" sz="1600" b="1" dirty="0"/>
              <a:t>stroked</a:t>
            </a:r>
            <a:r>
              <a:rPr lang="en-US" sz="1600" dirty="0"/>
              <a:t>, the motion reminds </a:t>
            </a:r>
            <a:r>
              <a:rPr lang="en-US" sz="1600" b="1" dirty="0"/>
              <a:t>cats</a:t>
            </a:r>
            <a:r>
              <a:rPr lang="en-US" sz="1600" dirty="0"/>
              <a:t> of their mother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grooming and licking</a:t>
            </a:r>
            <a:r>
              <a:rPr lang="en-US" sz="1600" dirty="0"/>
              <a:t> them as 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kitten</a:t>
            </a:r>
            <a:r>
              <a:rPr lang="en-US" sz="1600" dirty="0"/>
              <a:t>. </a:t>
            </a:r>
            <a:r>
              <a:rPr lang="en-US" sz="1600" b="1" dirty="0">
                <a:solidFill>
                  <a:schemeClr val="accent6"/>
                </a:solidFill>
              </a:rPr>
              <a:t>This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helps</a:t>
            </a:r>
            <a:r>
              <a:rPr lang="en-US" sz="1600" dirty="0"/>
              <a:t> your </a:t>
            </a:r>
            <a:r>
              <a:rPr lang="en-US" sz="1600" b="1" dirty="0"/>
              <a:t>cat</a:t>
            </a:r>
            <a:r>
              <a:rPr lang="en-US" sz="1600" dirty="0"/>
              <a:t> 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relax and feel safe</a:t>
            </a:r>
            <a:r>
              <a:rPr lang="en-US" sz="1600" dirty="0"/>
              <a:t>, reminding them of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special bonding time</a:t>
            </a:r>
            <a:r>
              <a:rPr lang="en-US" sz="1600" dirty="0"/>
              <a:t> with their mother. By </a:t>
            </a:r>
            <a:r>
              <a:rPr lang="en-US" sz="1600" b="1" dirty="0"/>
              <a:t>stroking</a:t>
            </a:r>
            <a:r>
              <a:rPr lang="en-US" sz="1600" dirty="0"/>
              <a:t> your </a:t>
            </a:r>
            <a:r>
              <a:rPr lang="en-US" sz="1600" b="1" dirty="0"/>
              <a:t>cat</a:t>
            </a:r>
            <a:r>
              <a:rPr lang="en-US" sz="1600" dirty="0"/>
              <a:t> from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young age</a:t>
            </a:r>
            <a:r>
              <a:rPr lang="en-US" sz="1600" dirty="0"/>
              <a:t>, you can help to form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bond</a:t>
            </a:r>
            <a:r>
              <a:rPr lang="en-US" sz="1600" dirty="0"/>
              <a:t> with them that is unlikely to be broken.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6"/>
                </a:solidFill>
              </a:rPr>
              <a:t>Another theory that’s popular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amongst </a:t>
            </a:r>
            <a:r>
              <a:rPr lang="en-US" sz="1600" dirty="0" err="1">
                <a:solidFill>
                  <a:schemeClr val="accent2"/>
                </a:solidFill>
              </a:rPr>
              <a:t>pawrents</a:t>
            </a:r>
            <a:r>
              <a:rPr lang="en-US" sz="1600" dirty="0">
                <a:solidFill>
                  <a:schemeClr val="accent2"/>
                </a:solidFill>
              </a:rPr>
              <a:t> and </a:t>
            </a:r>
            <a:r>
              <a:rPr lang="en-US" sz="1600" b="1" dirty="0">
                <a:solidFill>
                  <a:schemeClr val="accent2"/>
                </a:solidFill>
              </a:rPr>
              <a:t>pet psychologists</a:t>
            </a:r>
            <a:r>
              <a:rPr lang="en-US" sz="1600" dirty="0">
                <a:solidFill>
                  <a:schemeClr val="accent2"/>
                </a:solidFill>
              </a:rPr>
              <a:t> is that we leave an individual scent on our </a:t>
            </a:r>
            <a:r>
              <a:rPr lang="en-US" sz="1600" b="1" dirty="0">
                <a:solidFill>
                  <a:schemeClr val="accent2"/>
                </a:solidFill>
              </a:rPr>
              <a:t>cat’s</a:t>
            </a:r>
            <a:r>
              <a:rPr lang="en-US" sz="1600" dirty="0">
                <a:solidFill>
                  <a:schemeClr val="accent2"/>
                </a:solidFill>
              </a:rPr>
              <a:t> coat when </a:t>
            </a:r>
            <a:r>
              <a:rPr lang="en-US" sz="1600" b="1" dirty="0">
                <a:solidFill>
                  <a:schemeClr val="accent2"/>
                </a:solidFill>
              </a:rPr>
              <a:t>petting</a:t>
            </a:r>
            <a:r>
              <a:rPr lang="en-US" sz="1600" dirty="0">
                <a:solidFill>
                  <a:schemeClr val="accent2"/>
                </a:solidFill>
              </a:rPr>
              <a:t> them</a:t>
            </a:r>
            <a:r>
              <a:rPr lang="en-US" sz="1600" dirty="0"/>
              <a:t>, giving them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sense of comfort and safety</a:t>
            </a:r>
            <a:r>
              <a:rPr lang="en-US" sz="1600" dirty="0"/>
              <a:t>, especially once we have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formed a bond</a:t>
            </a:r>
            <a:r>
              <a:rPr lang="en-US" sz="1600" dirty="0"/>
              <a:t> with them. </a:t>
            </a:r>
            <a:r>
              <a:rPr lang="en-US" sz="1600" b="1" dirty="0">
                <a:solidFill>
                  <a:schemeClr val="accent6"/>
                </a:solidFill>
              </a:rPr>
              <a:t>When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err="1"/>
              <a:t>socialising</a:t>
            </a:r>
            <a:r>
              <a:rPr lang="en-US" sz="1600" dirty="0">
                <a:solidFill>
                  <a:schemeClr val="accent2"/>
                </a:solidFill>
              </a:rPr>
              <a:t> with other kitties, cats show their affection by </a:t>
            </a:r>
            <a:r>
              <a:rPr lang="en-US" sz="1600" b="1" dirty="0">
                <a:solidFill>
                  <a:schemeClr val="accent2"/>
                </a:solidFill>
              </a:rPr>
              <a:t>grooming</a:t>
            </a:r>
            <a:r>
              <a:rPr lang="en-US" sz="1600" dirty="0">
                <a:solidFill>
                  <a:schemeClr val="accent2"/>
                </a:solidFill>
              </a:rPr>
              <a:t> each other.</a:t>
            </a:r>
            <a:r>
              <a:rPr lang="en-US" sz="1600" dirty="0"/>
              <a:t> A group or family of </a:t>
            </a:r>
            <a:r>
              <a:rPr lang="en-US" sz="1600" b="1" dirty="0"/>
              <a:t>cats</a:t>
            </a:r>
            <a:r>
              <a:rPr lang="en-US" sz="1600" dirty="0"/>
              <a:t> will do that 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help build a shared smell</a:t>
            </a:r>
            <a:r>
              <a:rPr lang="en-US" sz="1600" dirty="0"/>
              <a:t>, useful for </a:t>
            </a:r>
            <a:r>
              <a:rPr lang="en-US" sz="1600" b="1" dirty="0"/>
              <a:t>identifying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one another</a:t>
            </a:r>
            <a:r>
              <a:rPr lang="en-US" sz="1600" dirty="0"/>
              <a:t>. </a:t>
            </a:r>
          </a:p>
          <a:p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And, of course,</a:t>
            </a:r>
            <a:r>
              <a:rPr lang="en-US" sz="1600" dirty="0"/>
              <a:t> they might simply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enjoy the feeling</a:t>
            </a:r>
            <a:r>
              <a:rPr lang="en-US" sz="1600" dirty="0"/>
              <a:t> of a good </a:t>
            </a:r>
            <a:r>
              <a:rPr lang="en-US" sz="1600" b="1" dirty="0"/>
              <a:t>massage</a:t>
            </a:r>
            <a:r>
              <a:rPr lang="en-US" sz="1600" dirty="0"/>
              <a:t>, just as we would.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23E4AF4-E197-4C95-BE59-AF67D9D2B20E}"/>
              </a:ext>
            </a:extLst>
          </p:cNvPr>
          <p:cNvSpPr/>
          <p:nvPr/>
        </p:nvSpPr>
        <p:spPr>
          <a:xfrm>
            <a:off x="5634446" y="63098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https://www.scrumbles.co.uk/how-to-pet-a-cat-a-guide-to-stroking-your-feline-friend/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96D3260-B3F3-4B29-9E87-376EB469A0D6}"/>
              </a:ext>
            </a:extLst>
          </p:cNvPr>
          <p:cNvSpPr/>
          <p:nvPr/>
        </p:nvSpPr>
        <p:spPr>
          <a:xfrm>
            <a:off x="661852" y="2264229"/>
            <a:ext cx="4241074" cy="249935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B9545FA-CE72-414F-88A7-9AF208C5B025}"/>
              </a:ext>
            </a:extLst>
          </p:cNvPr>
          <p:cNvSpPr txBox="1"/>
          <p:nvPr/>
        </p:nvSpPr>
        <p:spPr>
          <a:xfrm>
            <a:off x="966652" y="2390523"/>
            <a:ext cx="466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Agency FB" panose="020B0503020202020204" pitchFamily="34" charset="0"/>
              </a:rPr>
              <a:t>How to </a:t>
            </a:r>
            <a:r>
              <a:rPr lang="da-DK" sz="3200" b="1" dirty="0" err="1">
                <a:latin typeface="Agency FB" panose="020B0503020202020204" pitchFamily="34" charset="0"/>
              </a:rPr>
              <a:t>Build</a:t>
            </a:r>
            <a:r>
              <a:rPr lang="da-DK" sz="3200" b="1" dirty="0">
                <a:latin typeface="Agency FB" panose="020B0503020202020204" pitchFamily="34" charset="0"/>
              </a:rPr>
              <a:t> </a:t>
            </a:r>
            <a:r>
              <a:rPr lang="da-DK" sz="3200" b="1" dirty="0" err="1">
                <a:latin typeface="Agency FB" panose="020B0503020202020204" pitchFamily="34" charset="0"/>
              </a:rPr>
              <a:t>Coherence</a:t>
            </a:r>
            <a:endParaRPr lang="da-DK" sz="3200" b="1" dirty="0">
              <a:latin typeface="Agency FB" panose="020B0503020202020204" pitchFamily="34" charset="0"/>
            </a:endParaRPr>
          </a:p>
          <a:p>
            <a:br>
              <a:rPr lang="da-DK" b="1" dirty="0">
                <a:latin typeface="Agency FB" panose="020B0503020202020204" pitchFamily="34" charset="0"/>
              </a:rPr>
            </a:br>
            <a:r>
              <a:rPr lang="da-DK" b="1" dirty="0">
                <a:latin typeface="Agency FB" panose="020B0503020202020204" pitchFamily="34" charset="0"/>
              </a:rPr>
              <a:t>Den røde tråd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Headline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/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Topic</a:t>
            </a:r>
            <a:r>
              <a:rPr lang="da-DK" dirty="0">
                <a:solidFill>
                  <a:schemeClr val="accent2"/>
                </a:solidFill>
                <a:latin typeface="Agency FB" panose="020B0503020202020204" pitchFamily="34" charset="0"/>
              </a:rPr>
              <a:t> </a:t>
            </a:r>
            <a:r>
              <a:rPr lang="da-DK" dirty="0" err="1">
                <a:solidFill>
                  <a:schemeClr val="accent2"/>
                </a:solidFill>
                <a:latin typeface="Agency FB" panose="020B0503020202020204" pitchFamily="34" charset="0"/>
              </a:rPr>
              <a:t>sentence</a:t>
            </a:r>
            <a:endParaRPr lang="da-DK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latin typeface="Agency FB" panose="020B0503020202020204" pitchFamily="34" charset="0"/>
              </a:rPr>
              <a:t>Keywords</a:t>
            </a:r>
            <a:endParaRPr lang="da-DK" b="1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Semantic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fields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/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accent6"/>
                </a:solidFill>
                <a:latin typeface="Agency FB" panose="020B0503020202020204" pitchFamily="34" charset="0"/>
              </a:rPr>
              <a:t>Signposting</a:t>
            </a:r>
            <a:r>
              <a:rPr lang="da-DK" b="1" dirty="0">
                <a:solidFill>
                  <a:schemeClr val="accent6"/>
                </a:solidFill>
                <a:latin typeface="Agency FB" panose="020B0503020202020204" pitchFamily="34" charset="0"/>
              </a:rPr>
              <a:t> (</a:t>
            </a:r>
            <a:r>
              <a:rPr lang="da-DK" b="1" dirty="0" err="1">
                <a:solidFill>
                  <a:schemeClr val="accent6"/>
                </a:solidFill>
                <a:latin typeface="Agency FB" panose="020B0503020202020204" pitchFamily="34" charset="0"/>
              </a:rPr>
              <a:t>Linking</a:t>
            </a:r>
            <a:r>
              <a:rPr lang="da-DK" b="1" dirty="0">
                <a:solidFill>
                  <a:schemeClr val="accent6"/>
                </a:solidFill>
                <a:latin typeface="Agency FB" panose="020B0503020202020204" pitchFamily="34" charset="0"/>
              </a:rPr>
              <a:t> Words and </a:t>
            </a:r>
            <a:r>
              <a:rPr lang="da-DK" b="1" dirty="0" err="1">
                <a:solidFill>
                  <a:schemeClr val="accent6"/>
                </a:solidFill>
                <a:latin typeface="Agency FB" panose="020B0503020202020204" pitchFamily="34" charset="0"/>
              </a:rPr>
              <a:t>Phrases</a:t>
            </a:r>
            <a:r>
              <a:rPr lang="da-DK" b="1" dirty="0">
                <a:solidFill>
                  <a:schemeClr val="accent6"/>
                </a:solidFill>
                <a:latin typeface="Agency FB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50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E6F606C-0737-4D1D-8325-A567FBEA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3381" r="-114" b="30980"/>
          <a:stretch/>
        </p:blipFill>
        <p:spPr>
          <a:xfrm>
            <a:off x="1" y="0"/>
            <a:ext cx="12205876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559CA90-B4C0-488B-8EF4-7C013A817F4F}"/>
              </a:ext>
            </a:extLst>
          </p:cNvPr>
          <p:cNvSpPr/>
          <p:nvPr/>
        </p:nvSpPr>
        <p:spPr>
          <a:xfrm>
            <a:off x="6102939" y="1017325"/>
            <a:ext cx="5506317" cy="520930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A3D9B70-6EF0-46C0-A41A-661F69D40CF4}"/>
              </a:ext>
            </a:extLst>
          </p:cNvPr>
          <p:cNvSpPr txBox="1"/>
          <p:nvPr/>
        </p:nvSpPr>
        <p:spPr>
          <a:xfrm>
            <a:off x="6305756" y="1233320"/>
            <a:ext cx="53985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Agency FB" panose="020B0503020202020204" pitchFamily="34" charset="0"/>
              </a:rPr>
              <a:t>REWORK YOUR ASSIGNMENT</a:t>
            </a:r>
          </a:p>
          <a:p>
            <a:endParaRPr lang="da-DK" sz="1600" dirty="0">
              <a:latin typeface="Agency FB" panose="020B0503020202020204" pitchFamily="34" charset="0"/>
            </a:endParaRPr>
          </a:p>
          <a:p>
            <a:r>
              <a:rPr lang="da-DK" sz="1600" b="1" dirty="0" err="1">
                <a:latin typeface="Agency FB" panose="020B0503020202020204" pitchFamily="34" charset="0"/>
              </a:rPr>
              <a:t>Homework</a:t>
            </a:r>
            <a:br>
              <a:rPr lang="da-DK" sz="1600" b="1" dirty="0">
                <a:latin typeface="Agency FB" panose="020B0503020202020204" pitchFamily="34" charset="0"/>
              </a:rPr>
            </a:br>
            <a:endParaRPr lang="da-DK" sz="1600" b="1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latin typeface="Agency FB" panose="020B0503020202020204" pitchFamily="34" charset="0"/>
              </a:rPr>
              <a:t>Where I'm from</a:t>
            </a:r>
            <a:r>
              <a:rPr lang="en-US" sz="1600" dirty="0">
                <a:latin typeface="Agency FB" panose="020B0503020202020204" pitchFamily="34" charset="0"/>
              </a:rPr>
              <a:t> – (Re)read your own written assignment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gency FB" panose="020B0503020202020204" pitchFamily="34" charset="0"/>
              </a:rPr>
              <a:t>Pick three things (paragraphs, sentences, words) that you think are good.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gency FB" panose="020B0503020202020204" pitchFamily="34" charset="0"/>
              </a:rPr>
              <a:t>Pick one thing you would like to change.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gency FB" panose="020B0503020202020204" pitchFamily="34" charset="0"/>
            </a:endParaRPr>
          </a:p>
          <a:p>
            <a:r>
              <a:rPr lang="en-US" sz="1600" b="1" dirty="0">
                <a:latin typeface="Agency FB" panose="020B0503020202020204" pitchFamily="34" charset="0"/>
              </a:rPr>
              <a:t>In Class</a:t>
            </a:r>
            <a:br>
              <a:rPr lang="en-US" sz="1600" b="1" dirty="0">
                <a:latin typeface="Agency FB" panose="020B0503020202020204" pitchFamily="34" charset="0"/>
              </a:rPr>
            </a:br>
            <a:endParaRPr lang="en-US" sz="1600" b="1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gency FB" panose="020B0503020202020204" pitchFamily="34" charset="0"/>
              </a:rPr>
              <a:t>Rewrite the paragraph you would like to change and </a:t>
            </a:r>
            <a:br>
              <a:rPr lang="en-US" sz="1600" dirty="0">
                <a:latin typeface="Agency FB" panose="020B0503020202020204" pitchFamily="34" charset="0"/>
              </a:rPr>
            </a:br>
            <a:r>
              <a:rPr lang="en-US" sz="1600" dirty="0">
                <a:latin typeface="Agency FB" panose="020B0503020202020204" pitchFamily="34" charset="0"/>
              </a:rPr>
              <a:t>try to improve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gency FB" panose="020B0503020202020204" pitchFamily="34" charset="0"/>
              </a:rPr>
              <a:t>Does your introduction grab the reader’s attention? </a:t>
            </a:r>
            <a:br>
              <a:rPr lang="en-US" sz="1600" dirty="0">
                <a:latin typeface="Agency FB" panose="020B0503020202020204" pitchFamily="34" charset="0"/>
              </a:rPr>
            </a:br>
            <a:r>
              <a:rPr lang="en-US" sz="1600" dirty="0">
                <a:latin typeface="Agency FB" panose="020B0503020202020204" pitchFamily="34" charset="0"/>
              </a:rPr>
              <a:t>What might you do to make it stronger?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gency FB" panose="020B0503020202020204" pitchFamily="34" charset="0"/>
              </a:rPr>
              <a:t>Signpost your text – Add linking words and phrases to help the</a:t>
            </a:r>
            <a:br>
              <a:rPr lang="en-US" sz="1600" dirty="0">
                <a:latin typeface="Agency FB" panose="020B0503020202020204" pitchFamily="34" charset="0"/>
              </a:rPr>
            </a:br>
            <a:r>
              <a:rPr lang="en-US" sz="1600" dirty="0">
                <a:latin typeface="Agency FB" panose="020B0503020202020204" pitchFamily="34" charset="0"/>
              </a:rPr>
              <a:t>reader navigate your essay.</a:t>
            </a:r>
            <a:r>
              <a:rPr lang="en-US" sz="1600" b="1" dirty="0">
                <a:latin typeface="Agency FB" panose="020B0503020202020204" pitchFamily="34" charset="0"/>
              </a:rPr>
              <a:t> </a:t>
            </a:r>
            <a:br>
              <a:rPr lang="en-US" sz="1600" b="1" dirty="0">
                <a:latin typeface="Agency FB" panose="020B0503020202020204" pitchFamily="34" charset="0"/>
              </a:rPr>
            </a:br>
            <a:br>
              <a:rPr lang="en-US" sz="1600" b="1" dirty="0">
                <a:latin typeface="Agency FB" panose="020B0503020202020204" pitchFamily="34" charset="0"/>
              </a:rPr>
            </a:br>
            <a:r>
              <a:rPr lang="en-US" sz="1600" b="1" dirty="0">
                <a:latin typeface="Agency FB" panose="020B0503020202020204" pitchFamily="34" charset="0"/>
              </a:rPr>
              <a:t>See Student’s Companion to Linking Words and Phrases in Lectio</a:t>
            </a:r>
            <a:br>
              <a:rPr lang="en-US" sz="1600" b="1" dirty="0">
                <a:latin typeface="Agency FB" panose="020B0503020202020204" pitchFamily="34" charset="0"/>
              </a:rPr>
            </a:br>
            <a:endParaRPr lang="en-US" sz="1600" b="1" dirty="0">
              <a:latin typeface="Agency FB" panose="020B0503020202020204" pitchFamily="34" charset="0"/>
            </a:endParaRPr>
          </a:p>
          <a:p>
            <a:endParaRPr lang="da-DK" sz="3200" b="1" dirty="0">
              <a:latin typeface="Agency FB" panose="020B0503020202020204" pitchFamily="34" charset="0"/>
            </a:endParaRPr>
          </a:p>
          <a:p>
            <a:endParaRPr lang="da-DK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2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1F3B81B69D7046B46C9B534FAEDE54" ma:contentTypeVersion="9" ma:contentTypeDescription="Opret et nyt dokument." ma:contentTypeScope="" ma:versionID="b07b107706398e5f6ad0340a69a77cce">
  <xsd:schema xmlns:xsd="http://www.w3.org/2001/XMLSchema" xmlns:xs="http://www.w3.org/2001/XMLSchema" xmlns:p="http://schemas.microsoft.com/office/2006/metadata/properties" xmlns:ns3="4f8be581-848e-4d4b-ac25-8a9dba74ba35" targetNamespace="http://schemas.microsoft.com/office/2006/metadata/properties" ma:root="true" ma:fieldsID="d219878a86595ca62199137990c148de" ns3:_="">
    <xsd:import namespace="4f8be581-848e-4d4b-ac25-8a9dba74b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e581-848e-4d4b-ac25-8a9dba74b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AB942-7B50-4FEE-AAD8-71D5556BFCA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4f8be581-848e-4d4b-ac25-8a9dba74ba35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1799D1-0F1F-4302-A3A3-214FEB0AD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9F3C9-855F-48AB-9D0B-DED8836C5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be581-848e-4d4b-ac25-8a9dba74b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631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Mølgaard Pedersen (Mø | PG)</dc:creator>
  <cp:lastModifiedBy>Morten Mølgaard Pedersen (Mø | PG)</cp:lastModifiedBy>
  <cp:revision>15</cp:revision>
  <dcterms:created xsi:type="dcterms:W3CDTF">2020-12-17T10:33:23Z</dcterms:created>
  <dcterms:modified xsi:type="dcterms:W3CDTF">2020-12-17T13:11:25Z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0x0101009A1F3B81B69D7046B46C9B534FAEDE54</vt:lpwstr>
  </property>
</Properties>
</file>